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sldIdLst>
    <p:sldId id="258" r:id="rId2"/>
    <p:sldId id="259" r:id="rId3"/>
    <p:sldId id="260" r:id="rId4"/>
    <p:sldId id="261" r:id="rId5"/>
    <p:sldId id="262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2" r:id="rId21"/>
    <p:sldId id="301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263" r:id="rId31"/>
    <p:sldId id="264" r:id="rId32"/>
    <p:sldId id="265" r:id="rId33"/>
    <p:sldId id="266" r:id="rId34"/>
    <p:sldId id="267" r:id="rId35"/>
    <p:sldId id="268" r:id="rId36"/>
    <p:sldId id="269" r:id="rId37"/>
    <p:sldId id="270" r:id="rId38"/>
    <p:sldId id="271" r:id="rId39"/>
    <p:sldId id="272" r:id="rId40"/>
    <p:sldId id="273" r:id="rId41"/>
    <p:sldId id="274" r:id="rId42"/>
    <p:sldId id="275" r:id="rId43"/>
    <p:sldId id="276" r:id="rId44"/>
    <p:sldId id="277" r:id="rId45"/>
    <p:sldId id="278" r:id="rId46"/>
    <p:sldId id="279" r:id="rId47"/>
    <p:sldId id="280" r:id="rId48"/>
    <p:sldId id="281" r:id="rId49"/>
    <p:sldId id="282" r:id="rId50"/>
    <p:sldId id="283" r:id="rId51"/>
    <p:sldId id="284" r:id="rId52"/>
    <p:sldId id="285" r:id="rId53"/>
    <p:sldId id="286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7731019-793F-4A6C-9D2C-8A1B0789ACA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2E6051-B714-45F8-A725-5469837A5F7C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B7C251-FC8A-4F3E-A5BC-FD5E5930E1A0}" type="slidenum">
              <a:rPr lang="en-US"/>
              <a:pPr/>
              <a:t>2</a:t>
            </a:fld>
            <a:endParaRPr lang="en-US"/>
          </a:p>
        </p:txBody>
      </p:sp>
      <p:sp>
        <p:nvSpPr>
          <p:cNvPr id="813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813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5B9D95-62A5-4776-BB45-AAF73FE688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4419C3-1BA4-450E-AF33-E97F78973E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38F805-C09E-4241-A142-34305A0BCD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8608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A75D4B7B-261A-4053-A046-68802A000D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A6759-0C24-43AA-9890-423EDD3164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BB0CE-4337-4164-9D2E-4DF738008A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8B5CFB-A8EB-410C-BE83-F369309C71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A9BCE8-5F8F-48B5-9551-C7540BD3D2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FA571-11D1-41F0-9738-621DB29435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95D1F-EF87-484D-B6CD-3AB676FCB2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5D715-26D8-41C4-92A6-E49938ECF7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3AAB8-2C18-4C5D-A61D-3C7CA6A2AC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8608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EE97AD9-1047-44F7-8194-FE2E9DBB033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11" Type="http://schemas.microsoft.com/office/2007/relationships/hdphoto" Target="../../word/media/hdphoto1.wdp"/></Relationships>
</file>

<file path=ppt/slides/_rels/slide32.xml.rels><?xml version="1.0" encoding="UTF-8" standalone="yes"?>
<Relationships xmlns="http://schemas.openxmlformats.org/package/2006/relationships"><Relationship Id="rId13" Type="http://schemas.microsoft.com/office/2007/relationships/hdphoto" Target="../../word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15" Type="http://schemas.microsoft.com/office/2007/relationships/hdphoto" Target="../../word/media/hdphoto3.wdp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8" Type="http://schemas.microsoft.com/office/2007/relationships/hdphoto" Target="../../word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20" Type="http://schemas.microsoft.com/office/2007/relationships/hdphoto" Target="../../word/media/hdphoto5.wdp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30" Type="http://schemas.microsoft.com/office/2007/relationships/hdphoto" Target="../../word/media/hdphoto6.wdp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4" Type="http://schemas.microsoft.com/office/2007/relationships/hdphoto" Target="../../word/media/hdphoto7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8" Type="http://schemas.microsoft.com/office/2007/relationships/hdphoto" Target="../../word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dirty="0"/>
              <a:t>      </a:t>
            </a:r>
            <a:r>
              <a:rPr lang="sr-Cyrl-RS" sz="2800" dirty="0" smtClean="0"/>
              <a:t>ЗДРАВСТВЕНИ ИНФОРМАЦИОНИ СИСТЕМ </a:t>
            </a:r>
            <a:endParaRPr lang="en-US" sz="2800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Назив предмета:</a:t>
            </a:r>
            <a:r>
              <a:rPr lang="sr-Latn-CS" sz="1400" b="1" smtClean="0"/>
              <a:t>  	</a:t>
            </a:r>
            <a:r>
              <a:rPr lang="sr-Cyrl-CS" sz="1400" b="1" smtClean="0"/>
              <a:t>БАЗИЧНЕ ВЕШТИНЕ У ИНФОРМАТИЦИ</a:t>
            </a:r>
            <a:endParaRPr lang="en-US" sz="1400" smtClean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Предавање </a:t>
            </a:r>
            <a:r>
              <a:rPr lang="sr-Latn-CS" sz="1400" dirty="0"/>
              <a:t>бр. 15</a:t>
            </a:r>
            <a:r>
              <a:rPr lang="sr-Latn-CS" sz="1400" b="1" dirty="0"/>
              <a:t> 	</a:t>
            </a:r>
            <a:r>
              <a:rPr lang="sr-Cyrl-CS" sz="1400" b="1" dirty="0"/>
              <a:t>Час</a:t>
            </a:r>
            <a:r>
              <a:rPr lang="sr-Latn-CS" sz="1400" b="1" dirty="0"/>
              <a:t>: </a:t>
            </a:r>
            <a:r>
              <a:rPr lang="sr-Latn-CS" sz="1400" b="1"/>
              <a:t>0</a:t>
            </a:r>
            <a:r>
              <a:rPr lang="sr-Cyrl-CS" sz="1400" b="1" smtClean="0"/>
              <a:t>1</a:t>
            </a:r>
            <a:r>
              <a:rPr lang="sr-Latn-RS" sz="1400" b="1" smtClean="0"/>
              <a:t> </a:t>
            </a:r>
            <a:r>
              <a:rPr lang="sr-Cyrl-RS" sz="1400" b="1" smtClean="0"/>
              <a:t>и 02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Наставна јединица: 	</a:t>
            </a:r>
            <a:r>
              <a:rPr lang="ru-RU" sz="1400" b="1" dirty="0" smtClean="0"/>
              <a:t>Здравствени информациони систем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dirty="0"/>
              <a:t>Тематске јединице: 	</a:t>
            </a:r>
            <a:r>
              <a:rPr lang="ru-RU" sz="1400" b="1" dirty="0" smtClean="0"/>
              <a:t>Пример коришћења ЗИС-а у здравственој установи.</a:t>
            </a:r>
            <a:endParaRPr lang="sr-Latn-CS" sz="1400" b="1" dirty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 dirty="0"/>
              <a:t>Припремио</a:t>
            </a:r>
            <a:r>
              <a:rPr lang="sr-Latn-CS" sz="1400" dirty="0"/>
              <a:t>: 	</a:t>
            </a:r>
            <a:r>
              <a:rPr lang="sr-Cyrl-CS" sz="1400" b="1" i="1" dirty="0"/>
              <a:t>Проф.</a:t>
            </a:r>
            <a:r>
              <a:rPr lang="sr-Latn-CS" sz="1400" b="1" i="1" dirty="0"/>
              <a:t> др Небојша Здравковић</a:t>
            </a:r>
            <a:endParaRPr lang="en-US" sz="1400" b="1" i="1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7618942" cy="142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 dirty="0"/>
              <a:t>Copyright </a:t>
            </a:r>
            <a:r>
              <a:rPr lang="ru-RU" sz="1000"/>
              <a:t>© </a:t>
            </a:r>
            <a:r>
              <a:rPr lang="ru-RU" sz="1000" smtClean="0"/>
              <a:t>2018 </a:t>
            </a:r>
            <a:r>
              <a:rPr lang="ru-RU" sz="1000" dirty="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Циљ</a:t>
            </a:r>
            <a:r>
              <a:rPr lang="en-GB" i="1" dirty="0" smtClean="0"/>
              <a:t> </a:t>
            </a:r>
            <a:r>
              <a:rPr lang="en-GB" i="1" dirty="0" err="1" smtClean="0"/>
              <a:t>информационих</a:t>
            </a:r>
            <a:r>
              <a:rPr lang="en-GB" i="1" dirty="0" smtClean="0"/>
              <a:t> </a:t>
            </a:r>
            <a:r>
              <a:rPr lang="en-GB" i="1" dirty="0" err="1" smtClean="0"/>
              <a:t>система</a:t>
            </a:r>
            <a:r>
              <a:rPr lang="en-GB" i="1" dirty="0" smtClean="0"/>
              <a:t> 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Да се </a:t>
            </a:r>
            <a:r>
              <a:rPr lang="en-GB" dirty="0" err="1" smtClean="0"/>
              <a:t>генеришу</a:t>
            </a:r>
            <a:r>
              <a:rPr lang="en-GB" dirty="0" smtClean="0"/>
              <a:t> и </a:t>
            </a:r>
            <a:r>
              <a:rPr lang="en-GB" dirty="0" err="1" smtClean="0"/>
              <a:t>структуишу</a:t>
            </a:r>
            <a:r>
              <a:rPr lang="en-GB" dirty="0" smtClean="0"/>
              <a:t> </a:t>
            </a:r>
            <a:r>
              <a:rPr lang="en-GB" dirty="0" err="1" smtClean="0"/>
              <a:t>подаци</a:t>
            </a:r>
            <a:r>
              <a:rPr lang="en-GB" dirty="0" smtClean="0"/>
              <a:t> </a:t>
            </a:r>
            <a:r>
              <a:rPr lang="en-GB" dirty="0" err="1" smtClean="0"/>
              <a:t>из</a:t>
            </a:r>
            <a:r>
              <a:rPr lang="en-GB" dirty="0" smtClean="0"/>
              <a:t> </a:t>
            </a:r>
            <a:r>
              <a:rPr lang="en-GB" dirty="0" err="1" smtClean="0"/>
              <a:t>различитих</a:t>
            </a:r>
            <a:r>
              <a:rPr lang="en-GB" dirty="0" smtClean="0"/>
              <a:t> </a:t>
            </a:r>
            <a:r>
              <a:rPr lang="en-GB" dirty="0" err="1" smtClean="0"/>
              <a:t>база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endParaRPr lang="sr-Cyrl-RS" dirty="0" smtClean="0"/>
          </a:p>
          <a:p>
            <a:r>
              <a:rPr lang="en-GB" dirty="0" err="1" smtClean="0"/>
              <a:t>Систем</a:t>
            </a:r>
            <a:r>
              <a:rPr lang="en-GB" dirty="0" smtClean="0"/>
              <a:t> </a:t>
            </a:r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управљањем</a:t>
            </a:r>
            <a:r>
              <a:rPr lang="en-GB" dirty="0" smtClean="0"/>
              <a:t> </a:t>
            </a:r>
            <a:r>
              <a:rPr lang="en-GB" dirty="0" err="1" smtClean="0"/>
              <a:t>базом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r>
              <a:rPr lang="en-GB" dirty="0" smtClean="0"/>
              <a:t> </a:t>
            </a:r>
            <a:r>
              <a:rPr lang="en-GB" dirty="0" err="1" smtClean="0"/>
              <a:t>је</a:t>
            </a:r>
            <a:r>
              <a:rPr lang="en-GB" dirty="0" smtClean="0"/>
              <a:t> </a:t>
            </a:r>
            <a:r>
              <a:rPr lang="en-GB" dirty="0" err="1" smtClean="0"/>
              <a:t>програмски</a:t>
            </a:r>
            <a:r>
              <a:rPr lang="en-GB" dirty="0" smtClean="0"/>
              <a:t> </a:t>
            </a:r>
            <a:r>
              <a:rPr lang="en-GB" dirty="0" err="1" smtClean="0"/>
              <a:t>систем</a:t>
            </a:r>
            <a:r>
              <a:rPr lang="en-GB" dirty="0" smtClean="0"/>
              <a:t> </a:t>
            </a:r>
            <a:endParaRPr lang="sr-Cyrl-RS" dirty="0" smtClean="0"/>
          </a:p>
          <a:p>
            <a:r>
              <a:rPr lang="en-GB" dirty="0" err="1" smtClean="0"/>
              <a:t>Стандардизацијом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r>
              <a:rPr lang="en-GB" dirty="0" smtClean="0"/>
              <a:t> </a:t>
            </a:r>
            <a:r>
              <a:rPr lang="en-GB" dirty="0" err="1" smtClean="0"/>
              <a:t>према</a:t>
            </a:r>
            <a:r>
              <a:rPr lang="en-GB" dirty="0" smtClean="0"/>
              <a:t> </a:t>
            </a:r>
            <a:r>
              <a:rPr lang="en-GB" dirty="0" err="1" smtClean="0"/>
              <a:t>међународно</a:t>
            </a:r>
            <a:r>
              <a:rPr lang="en-GB" dirty="0" smtClean="0"/>
              <a:t> </a:t>
            </a:r>
            <a:r>
              <a:rPr lang="en-GB" dirty="0" err="1" smtClean="0"/>
              <a:t>признатим</a:t>
            </a:r>
            <a:r>
              <a:rPr lang="en-GB" dirty="0" smtClean="0"/>
              <a:t> </a:t>
            </a:r>
            <a:r>
              <a:rPr lang="en-GB" dirty="0" err="1" smtClean="0"/>
              <a:t>класификацијама</a:t>
            </a:r>
            <a:r>
              <a:rPr lang="en-GB" dirty="0" smtClean="0"/>
              <a:t> </a:t>
            </a:r>
            <a:r>
              <a:rPr lang="en-GB" dirty="0" err="1" smtClean="0"/>
              <a:t>омогућава</a:t>
            </a:r>
            <a:r>
              <a:rPr lang="en-GB" dirty="0" smtClean="0"/>
              <a:t> </a:t>
            </a:r>
            <a:r>
              <a:rPr lang="en-GB" dirty="0" err="1" smtClean="0"/>
              <a:t>аутоматск</a:t>
            </a:r>
            <a:r>
              <a:rPr lang="sr-Cyrl-RS" dirty="0" smtClean="0"/>
              <a:t>о </a:t>
            </a:r>
            <a:r>
              <a:rPr lang="en-GB" dirty="0" err="1" smtClean="0"/>
              <a:t>уношење</a:t>
            </a:r>
            <a:r>
              <a:rPr lang="en-GB" dirty="0" smtClean="0"/>
              <a:t> </a:t>
            </a:r>
            <a:r>
              <a:rPr lang="en-GB" dirty="0" err="1" smtClean="0"/>
              <a:t>шифара</a:t>
            </a:r>
            <a:r>
              <a:rPr lang="en-GB" dirty="0" smtClean="0"/>
              <a:t> </a:t>
            </a:r>
            <a:r>
              <a:rPr lang="en-GB" dirty="0" err="1" smtClean="0"/>
              <a:t>болести</a:t>
            </a:r>
            <a:r>
              <a:rPr lang="en-GB" dirty="0" smtClean="0"/>
              <a:t>, </a:t>
            </a:r>
            <a:r>
              <a:rPr lang="en-GB" dirty="0" err="1" smtClean="0"/>
              <a:t>повреда</a:t>
            </a:r>
            <a:r>
              <a:rPr lang="en-GB" dirty="0" smtClean="0"/>
              <a:t>, </a:t>
            </a:r>
            <a:r>
              <a:rPr lang="en-GB" dirty="0" err="1" smtClean="0"/>
              <a:t>узрока</a:t>
            </a:r>
            <a:r>
              <a:rPr lang="en-GB" dirty="0" smtClean="0"/>
              <a:t> </a:t>
            </a:r>
            <a:r>
              <a:rPr lang="en-GB" dirty="0" err="1" smtClean="0"/>
              <a:t>смрти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Циљ</a:t>
            </a:r>
            <a:r>
              <a:rPr lang="en-GB" i="1" dirty="0" smtClean="0"/>
              <a:t> </a:t>
            </a:r>
            <a:r>
              <a:rPr lang="en-GB" i="1" dirty="0" err="1" smtClean="0"/>
              <a:t>информационих</a:t>
            </a:r>
            <a:r>
              <a:rPr lang="en-GB" i="1" dirty="0" smtClean="0"/>
              <a:t> </a:t>
            </a:r>
            <a:r>
              <a:rPr lang="en-GB" i="1" dirty="0" err="1" smtClean="0"/>
              <a:t>система</a:t>
            </a:r>
            <a:r>
              <a:rPr lang="en-GB" i="1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err="1" smtClean="0"/>
              <a:t>Савремени</a:t>
            </a:r>
            <a:r>
              <a:rPr lang="en-GB" dirty="0" smtClean="0"/>
              <a:t> </a:t>
            </a:r>
            <a:r>
              <a:rPr lang="en-GB" dirty="0" err="1" smtClean="0"/>
              <a:t>релациони</a:t>
            </a:r>
            <a:r>
              <a:rPr lang="en-GB" dirty="0" smtClean="0"/>
              <a:t> </a:t>
            </a:r>
            <a:r>
              <a:rPr lang="en-GB" dirty="0" err="1" smtClean="0"/>
              <a:t>системи</a:t>
            </a:r>
            <a:r>
              <a:rPr lang="en-GB" dirty="0" smtClean="0"/>
              <a:t> </a:t>
            </a:r>
            <a:r>
              <a:rPr lang="en-GB" dirty="0" err="1" smtClean="0"/>
              <a:t>поседују</a:t>
            </a:r>
            <a:r>
              <a:rPr lang="en-GB" dirty="0" smtClean="0"/>
              <a:t> </a:t>
            </a:r>
            <a:r>
              <a:rPr lang="en-GB" dirty="0" err="1" smtClean="0"/>
              <a:t>следеће</a:t>
            </a:r>
            <a:r>
              <a:rPr lang="en-GB" dirty="0" smtClean="0"/>
              <a:t> </a:t>
            </a:r>
            <a:r>
              <a:rPr lang="en-GB" dirty="0" err="1" smtClean="0"/>
              <a:t>функције</a:t>
            </a:r>
            <a:endParaRPr lang="sr-Cyrl-RS" dirty="0" smtClean="0"/>
          </a:p>
          <a:p>
            <a:pPr lvl="1"/>
            <a:r>
              <a:rPr lang="en-GB" dirty="0" err="1" smtClean="0"/>
              <a:t>спецификација</a:t>
            </a:r>
            <a:r>
              <a:rPr lang="en-GB" dirty="0" smtClean="0"/>
              <a:t> </a:t>
            </a:r>
            <a:r>
              <a:rPr lang="en-GB" dirty="0" err="1" smtClean="0"/>
              <a:t>модела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складиштење</a:t>
            </a:r>
            <a:r>
              <a:rPr lang="en-GB" dirty="0" smtClean="0"/>
              <a:t> </a:t>
            </a:r>
            <a:r>
              <a:rPr lang="en-GB" dirty="0" err="1" smtClean="0"/>
              <a:t>те</a:t>
            </a:r>
            <a:r>
              <a:rPr lang="en-GB" dirty="0" smtClean="0"/>
              <a:t> </a:t>
            </a:r>
            <a:r>
              <a:rPr lang="en-GB" dirty="0" err="1" smtClean="0"/>
              <a:t>спецификације</a:t>
            </a:r>
            <a:r>
              <a:rPr lang="en-GB" dirty="0" smtClean="0"/>
              <a:t> и </a:t>
            </a:r>
            <a:endParaRPr lang="sr-Cyrl-RS" dirty="0" smtClean="0"/>
          </a:p>
          <a:p>
            <a:pPr lvl="1"/>
            <a:r>
              <a:rPr lang="en-GB" dirty="0" err="1" smtClean="0"/>
              <a:t>омогућавање</a:t>
            </a:r>
            <a:r>
              <a:rPr lang="en-GB" dirty="0" smtClean="0"/>
              <a:t> </a:t>
            </a:r>
            <a:r>
              <a:rPr lang="en-GB" dirty="0" err="1" smtClean="0"/>
              <a:t>приступа</a:t>
            </a:r>
            <a:r>
              <a:rPr lang="en-GB" dirty="0" smtClean="0"/>
              <a:t> </a:t>
            </a:r>
            <a:r>
              <a:rPr lang="en-GB" dirty="0" err="1" smtClean="0"/>
              <a:t>тој</a:t>
            </a:r>
            <a:r>
              <a:rPr lang="en-GB" dirty="0" smtClean="0"/>
              <a:t> </a:t>
            </a:r>
            <a:r>
              <a:rPr lang="en-GB" dirty="0" err="1" smtClean="0"/>
              <a:t>спецификацији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складиштење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r>
              <a:rPr lang="en-GB" dirty="0" smtClean="0"/>
              <a:t> у </a:t>
            </a:r>
            <a:r>
              <a:rPr lang="en-GB" dirty="0" err="1" smtClean="0"/>
              <a:t>бази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приступ</a:t>
            </a:r>
            <a:r>
              <a:rPr lang="en-GB" dirty="0" smtClean="0"/>
              <a:t> </a:t>
            </a:r>
            <a:r>
              <a:rPr lang="en-GB" dirty="0" err="1" smtClean="0"/>
              <a:t>подацима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ажурирање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омогућавање</a:t>
            </a:r>
            <a:r>
              <a:rPr lang="en-GB" dirty="0" smtClean="0"/>
              <a:t> </a:t>
            </a:r>
            <a:r>
              <a:rPr lang="en-GB" dirty="0" err="1" smtClean="0"/>
              <a:t>упоредних</a:t>
            </a:r>
            <a:r>
              <a:rPr lang="en-GB" dirty="0" smtClean="0"/>
              <a:t> </a:t>
            </a:r>
            <a:r>
              <a:rPr lang="en-GB" dirty="0" err="1" smtClean="0"/>
              <a:t>комплексних</a:t>
            </a:r>
            <a:r>
              <a:rPr lang="en-GB" dirty="0" smtClean="0"/>
              <a:t> </a:t>
            </a:r>
            <a:r>
              <a:rPr lang="en-GB" dirty="0" err="1" smtClean="0"/>
              <a:t>интеракција</a:t>
            </a:r>
            <a:r>
              <a:rPr lang="en-GB" dirty="0" smtClean="0"/>
              <a:t> </a:t>
            </a:r>
            <a:r>
              <a:rPr lang="en-GB" dirty="0" err="1" smtClean="0"/>
              <a:t>више</a:t>
            </a:r>
            <a:r>
              <a:rPr lang="en-GB" dirty="0" smtClean="0"/>
              <a:t> </a:t>
            </a:r>
            <a:r>
              <a:rPr lang="en-GB" dirty="0" err="1" smtClean="0"/>
              <a:t>корисника</a:t>
            </a:r>
            <a:r>
              <a:rPr lang="en-GB" dirty="0" smtClean="0"/>
              <a:t> и </a:t>
            </a:r>
            <a:endParaRPr lang="sr-Cyrl-RS" dirty="0" smtClean="0"/>
          </a:p>
          <a:p>
            <a:pPr lvl="1"/>
            <a:r>
              <a:rPr lang="en-GB" dirty="0" err="1" smtClean="0"/>
              <a:t>коришћење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r>
              <a:rPr lang="en-GB" dirty="0" smtClean="0"/>
              <a:t> </a:t>
            </a:r>
            <a:r>
              <a:rPr lang="en-GB" dirty="0" err="1" smtClean="0"/>
              <a:t>сходно</a:t>
            </a:r>
            <a:r>
              <a:rPr lang="en-GB" dirty="0" smtClean="0"/>
              <a:t> </a:t>
            </a:r>
            <a:r>
              <a:rPr lang="en-GB" dirty="0" err="1" smtClean="0"/>
              <a:t>копетенцијама</a:t>
            </a:r>
            <a:r>
              <a:rPr lang="en-GB" dirty="0" smtClean="0"/>
              <a:t> и </a:t>
            </a:r>
            <a:r>
              <a:rPr lang="en-GB" dirty="0" err="1" smtClean="0"/>
              <a:t>овлашћењима</a:t>
            </a:r>
            <a:r>
              <a:rPr lang="en-GB" dirty="0" smtClean="0"/>
              <a:t> </a:t>
            </a:r>
            <a:endParaRPr lang="sr-Cyrl-R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Примена</a:t>
            </a:r>
            <a:r>
              <a:rPr lang="en-US" i="1" dirty="0" smtClean="0"/>
              <a:t> </a:t>
            </a:r>
            <a:r>
              <a:rPr lang="en-US" i="1" dirty="0" err="1" smtClean="0"/>
              <a:t>информационих</a:t>
            </a:r>
            <a:r>
              <a:rPr lang="en-US" i="1" dirty="0" smtClean="0"/>
              <a:t> </a:t>
            </a:r>
            <a:r>
              <a:rPr lang="en-US" i="1" dirty="0" err="1" smtClean="0"/>
              <a:t>система</a:t>
            </a:r>
            <a:r>
              <a:rPr lang="en-US" i="1" dirty="0" smtClean="0"/>
              <a:t> у </a:t>
            </a:r>
            <a:r>
              <a:rPr lang="en-US" i="1" dirty="0" err="1" smtClean="0"/>
              <a:t>здравству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Н</a:t>
            </a:r>
            <a:r>
              <a:rPr lang="en-GB" dirty="0" err="1" smtClean="0"/>
              <a:t>ашли</a:t>
            </a:r>
            <a:r>
              <a:rPr lang="en-GB" dirty="0" smtClean="0"/>
              <a:t> </a:t>
            </a:r>
            <a:r>
              <a:rPr lang="en-GB" dirty="0" err="1" smtClean="0"/>
              <a:t>су</a:t>
            </a:r>
            <a:r>
              <a:rPr lang="en-GB" dirty="0" smtClean="0"/>
              <a:t> </a:t>
            </a:r>
            <a:r>
              <a:rPr lang="en-GB" dirty="0" err="1" smtClean="0"/>
              <a:t>широку</a:t>
            </a:r>
            <a:r>
              <a:rPr lang="en-GB" dirty="0" smtClean="0"/>
              <a:t> </a:t>
            </a:r>
            <a:r>
              <a:rPr lang="en-GB" dirty="0" err="1" smtClean="0"/>
              <a:t>примену</a:t>
            </a:r>
            <a:r>
              <a:rPr lang="en-GB" dirty="0" smtClean="0"/>
              <a:t> у </a:t>
            </a:r>
            <a:r>
              <a:rPr lang="en-GB" dirty="0" err="1" smtClean="0"/>
              <a:t>здравству</a:t>
            </a:r>
            <a:r>
              <a:rPr lang="en-GB" dirty="0" smtClean="0"/>
              <a:t> и </a:t>
            </a:r>
            <a:r>
              <a:rPr lang="en-GB" dirty="0" err="1" smtClean="0"/>
              <a:t>теже</a:t>
            </a:r>
            <a:r>
              <a:rPr lang="en-GB" dirty="0" smtClean="0"/>
              <a:t> </a:t>
            </a:r>
            <a:r>
              <a:rPr lang="en-GB" dirty="0" err="1" smtClean="0"/>
              <a:t>још</a:t>
            </a:r>
            <a:r>
              <a:rPr lang="en-GB" dirty="0" smtClean="0"/>
              <a:t> </a:t>
            </a:r>
            <a:r>
              <a:rPr lang="en-GB" dirty="0" err="1" smtClean="0"/>
              <a:t>већем</a:t>
            </a:r>
            <a:r>
              <a:rPr lang="en-GB" dirty="0" smtClean="0"/>
              <a:t> </a:t>
            </a:r>
            <a:r>
              <a:rPr lang="en-GB" dirty="0" err="1" smtClean="0"/>
              <a:t>укључивању</a:t>
            </a:r>
            <a:r>
              <a:rPr lang="en-GB" dirty="0" smtClean="0"/>
              <a:t> у </a:t>
            </a:r>
            <a:r>
              <a:rPr lang="en-GB" dirty="0" err="1" smtClean="0"/>
              <a:t>различите</a:t>
            </a:r>
            <a:r>
              <a:rPr lang="en-GB" dirty="0" smtClean="0"/>
              <a:t> </a:t>
            </a:r>
            <a:r>
              <a:rPr lang="en-GB" dirty="0" err="1" smtClean="0"/>
              <a:t>области</a:t>
            </a:r>
            <a:r>
              <a:rPr lang="en-GB" dirty="0" smtClean="0"/>
              <a:t> и </a:t>
            </a:r>
            <a:r>
              <a:rPr lang="en-GB" dirty="0" err="1" smtClean="0"/>
              <a:t>домене</a:t>
            </a:r>
            <a:r>
              <a:rPr lang="en-GB" dirty="0" smtClean="0"/>
              <a:t> </a:t>
            </a:r>
            <a:r>
              <a:rPr lang="en-GB" dirty="0" err="1" smtClean="0"/>
              <a:t>здравствене</a:t>
            </a:r>
            <a:r>
              <a:rPr lang="en-GB" dirty="0" smtClean="0"/>
              <a:t> </a:t>
            </a:r>
            <a:r>
              <a:rPr lang="en-GB" dirty="0" err="1" smtClean="0"/>
              <a:t>заштите</a:t>
            </a:r>
            <a:endParaRPr lang="sr-Cyrl-RS" dirty="0" smtClean="0"/>
          </a:p>
          <a:p>
            <a:r>
              <a:rPr lang="sr-Cyrl-RS" dirty="0" smtClean="0"/>
              <a:t>П</a:t>
            </a:r>
            <a:r>
              <a:rPr lang="en-GB" dirty="0" err="1" smtClean="0"/>
              <a:t>римене</a:t>
            </a:r>
            <a:r>
              <a:rPr lang="en-GB" dirty="0" smtClean="0"/>
              <a:t> </a:t>
            </a:r>
            <a:r>
              <a:rPr lang="en-GB" dirty="0" err="1" smtClean="0"/>
              <a:t>информационих</a:t>
            </a:r>
            <a:r>
              <a:rPr lang="en-GB" dirty="0" smtClean="0"/>
              <a:t> </a:t>
            </a:r>
            <a:r>
              <a:rPr lang="en-GB" dirty="0" err="1" smtClean="0"/>
              <a:t>система</a:t>
            </a:r>
            <a:r>
              <a:rPr lang="en-GB" dirty="0" smtClean="0"/>
              <a:t> у </a:t>
            </a:r>
            <a:r>
              <a:rPr lang="en-GB" dirty="0" err="1" smtClean="0"/>
              <a:t>здравству</a:t>
            </a:r>
            <a:r>
              <a:rPr lang="en-GB" dirty="0" smtClean="0"/>
              <a:t> у </a:t>
            </a:r>
            <a:r>
              <a:rPr lang="en-GB" dirty="0" err="1" smtClean="0"/>
              <a:t>суштини</a:t>
            </a:r>
            <a:r>
              <a:rPr lang="en-GB" dirty="0" smtClean="0"/>
              <a:t> </a:t>
            </a:r>
            <a:r>
              <a:rPr lang="en-GB" dirty="0" err="1" smtClean="0"/>
              <a:t>имају</a:t>
            </a:r>
            <a:r>
              <a:rPr lang="en-GB" dirty="0" smtClean="0"/>
              <a:t> </a:t>
            </a:r>
            <a:r>
              <a:rPr lang="en-GB" dirty="0" err="1" smtClean="0"/>
              <a:t>завидан</a:t>
            </a:r>
            <a:r>
              <a:rPr lang="en-GB" dirty="0" smtClean="0"/>
              <a:t> </a:t>
            </a:r>
            <a:r>
              <a:rPr lang="en-GB" dirty="0" err="1" smtClean="0"/>
              <a:t>практични</a:t>
            </a:r>
            <a:r>
              <a:rPr lang="en-GB" dirty="0" smtClean="0"/>
              <a:t> </a:t>
            </a:r>
            <a:r>
              <a:rPr lang="en-GB" dirty="0" err="1" smtClean="0"/>
              <a:t>значај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Здравствена</a:t>
            </a:r>
            <a:r>
              <a:rPr lang="en-GB" i="1" dirty="0" smtClean="0"/>
              <a:t> и </a:t>
            </a:r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документација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О</a:t>
            </a:r>
            <a:r>
              <a:rPr lang="en-GB" dirty="0" smtClean="0"/>
              <a:t>м</a:t>
            </a:r>
            <a:r>
              <a:rPr lang="sr-Cyrl-RS" dirty="0" smtClean="0"/>
              <a:t>о</a:t>
            </a:r>
            <a:r>
              <a:rPr lang="en-GB" dirty="0" err="1" smtClean="0"/>
              <a:t>гућава</a:t>
            </a:r>
            <a:r>
              <a:rPr lang="en-GB" dirty="0" smtClean="0"/>
              <a:t> </a:t>
            </a:r>
            <a:r>
              <a:rPr lang="en-GB" dirty="0" err="1" smtClean="0"/>
              <a:t>менаџмент</a:t>
            </a:r>
            <a:r>
              <a:rPr lang="en-GB" dirty="0" smtClean="0"/>
              <a:t> </a:t>
            </a:r>
            <a:r>
              <a:rPr lang="en-GB" dirty="0" err="1" smtClean="0"/>
              <a:t>свим</a:t>
            </a:r>
            <a:r>
              <a:rPr lang="en-GB" dirty="0" smtClean="0"/>
              <a:t> </a:t>
            </a:r>
            <a:r>
              <a:rPr lang="en-GB" dirty="0" err="1" smtClean="0"/>
              <a:t>типовима</a:t>
            </a:r>
            <a:r>
              <a:rPr lang="en-GB" dirty="0" smtClean="0"/>
              <a:t> </a:t>
            </a:r>
            <a:r>
              <a:rPr lang="en-GB" dirty="0" err="1" smtClean="0"/>
              <a:t>медицинске</a:t>
            </a:r>
            <a:r>
              <a:rPr lang="en-GB" dirty="0" smtClean="0"/>
              <a:t> </a:t>
            </a:r>
            <a:r>
              <a:rPr lang="en-GB" dirty="0" err="1" smtClean="0"/>
              <a:t>документације</a:t>
            </a:r>
            <a:r>
              <a:rPr lang="en-GB" dirty="0" smtClean="0"/>
              <a:t>, </a:t>
            </a:r>
            <a:r>
              <a:rPr lang="en-GB" dirty="0" err="1" smtClean="0"/>
              <a:t>односно</a:t>
            </a:r>
            <a:r>
              <a:rPr lang="en-GB" dirty="0" smtClean="0"/>
              <a:t> </a:t>
            </a:r>
            <a:r>
              <a:rPr lang="en-GB" dirty="0" err="1" smtClean="0"/>
              <a:t>медицинских</a:t>
            </a:r>
            <a:r>
              <a:rPr lang="en-GB" dirty="0" smtClean="0"/>
              <a:t> </a:t>
            </a:r>
            <a:r>
              <a:rPr lang="en-GB" dirty="0" err="1" smtClean="0"/>
              <a:t>записа</a:t>
            </a:r>
            <a:r>
              <a:rPr lang="en-GB" dirty="0" smtClean="0"/>
              <a:t>, </a:t>
            </a:r>
            <a:r>
              <a:rPr lang="en-GB" dirty="0" err="1" smtClean="0"/>
              <a:t>као</a:t>
            </a:r>
            <a:r>
              <a:rPr lang="en-GB" dirty="0" smtClean="0"/>
              <a:t> </a:t>
            </a:r>
            <a:r>
              <a:rPr lang="en-GB" dirty="0" err="1" smtClean="0"/>
              <a:t>што</a:t>
            </a:r>
            <a:r>
              <a:rPr lang="en-GB" dirty="0" smtClean="0"/>
              <a:t> </a:t>
            </a:r>
            <a:r>
              <a:rPr lang="en-GB" dirty="0" err="1" smtClean="0"/>
              <a:t>су</a:t>
            </a:r>
            <a:r>
              <a:rPr lang="en-GB" dirty="0" smtClean="0"/>
              <a:t> </a:t>
            </a:r>
            <a:r>
              <a:rPr lang="en-GB" dirty="0" err="1" smtClean="0"/>
              <a:t>здравствени</a:t>
            </a:r>
            <a:r>
              <a:rPr lang="en-GB" dirty="0" smtClean="0"/>
              <a:t> </a:t>
            </a:r>
            <a:r>
              <a:rPr lang="en-GB" dirty="0" err="1" smtClean="0"/>
              <a:t>картон</a:t>
            </a:r>
            <a:r>
              <a:rPr lang="en-GB" dirty="0" smtClean="0"/>
              <a:t> и </a:t>
            </a:r>
            <a:r>
              <a:rPr lang="en-GB" dirty="0" err="1" smtClean="0"/>
              <a:t>историја</a:t>
            </a:r>
            <a:r>
              <a:rPr lang="en-GB" dirty="0" smtClean="0"/>
              <a:t> </a:t>
            </a:r>
            <a:r>
              <a:rPr lang="en-GB" dirty="0" err="1" smtClean="0"/>
              <a:t>болести</a:t>
            </a:r>
            <a:endParaRPr lang="sr-Cyrl-RS" dirty="0" smtClean="0"/>
          </a:p>
          <a:p>
            <a:r>
              <a:rPr lang="en-GB" dirty="0" err="1" smtClean="0"/>
              <a:t>Како</a:t>
            </a:r>
            <a:r>
              <a:rPr lang="en-GB" dirty="0" smtClean="0"/>
              <a:t> </a:t>
            </a:r>
            <a:r>
              <a:rPr lang="en-GB" dirty="0" err="1" smtClean="0"/>
              <a:t>модерни</a:t>
            </a:r>
            <a:r>
              <a:rPr lang="en-GB" dirty="0" smtClean="0"/>
              <a:t> </a:t>
            </a:r>
            <a:r>
              <a:rPr lang="en-GB" dirty="0" err="1" smtClean="0"/>
              <a:t>приступи</a:t>
            </a:r>
            <a:r>
              <a:rPr lang="en-GB" dirty="0" smtClean="0"/>
              <a:t> </a:t>
            </a:r>
            <a:r>
              <a:rPr lang="en-GB" dirty="0" err="1" smtClean="0"/>
              <a:t>здравственој</a:t>
            </a:r>
            <a:r>
              <a:rPr lang="en-GB" dirty="0" smtClean="0"/>
              <a:t> </a:t>
            </a:r>
            <a:r>
              <a:rPr lang="en-GB" dirty="0" err="1" smtClean="0"/>
              <a:t>заштити</a:t>
            </a:r>
            <a:r>
              <a:rPr lang="en-GB" dirty="0" smtClean="0"/>
              <a:t> </a:t>
            </a:r>
            <a:r>
              <a:rPr lang="en-GB" dirty="0" err="1" smtClean="0"/>
              <a:t>захтевају</a:t>
            </a:r>
            <a:r>
              <a:rPr lang="en-GB" dirty="0" smtClean="0"/>
              <a:t> </a:t>
            </a:r>
            <a:r>
              <a:rPr lang="en-GB" dirty="0" err="1" smtClean="0"/>
              <a:t>брзину</a:t>
            </a:r>
            <a:r>
              <a:rPr lang="en-GB" dirty="0" smtClean="0"/>
              <a:t> у </a:t>
            </a:r>
            <a:r>
              <a:rPr lang="en-GB" dirty="0" err="1" smtClean="0"/>
              <a:t>проналажењу</a:t>
            </a:r>
            <a:r>
              <a:rPr lang="en-GB" dirty="0" smtClean="0"/>
              <a:t> </a:t>
            </a:r>
            <a:r>
              <a:rPr lang="en-GB" dirty="0" err="1" smtClean="0"/>
              <a:t>резултата</a:t>
            </a:r>
            <a:endParaRPr lang="sr-Cyrl-RS" dirty="0" smtClean="0"/>
          </a:p>
          <a:p>
            <a:pPr lvl="1"/>
            <a:r>
              <a:rPr lang="en-GB" dirty="0" err="1" smtClean="0"/>
              <a:t>тако</a:t>
            </a:r>
            <a:r>
              <a:rPr lang="en-GB" dirty="0" smtClean="0"/>
              <a:t> </a:t>
            </a:r>
            <a:r>
              <a:rPr lang="en-GB" dirty="0" err="1" smtClean="0"/>
              <a:t>је</a:t>
            </a:r>
            <a:r>
              <a:rPr lang="en-GB" dirty="0" smtClean="0"/>
              <a:t> </a:t>
            </a:r>
            <a:r>
              <a:rPr lang="en-GB" dirty="0" err="1" smtClean="0"/>
              <a:t>информациони</a:t>
            </a:r>
            <a:r>
              <a:rPr lang="en-GB" dirty="0" smtClean="0"/>
              <a:t> </a:t>
            </a:r>
            <a:r>
              <a:rPr lang="en-GB" dirty="0" err="1" smtClean="0"/>
              <a:t>систем</a:t>
            </a:r>
            <a:r>
              <a:rPr lang="en-GB" dirty="0" smtClean="0"/>
              <a:t> </a:t>
            </a:r>
            <a:r>
              <a:rPr lang="en-GB" dirty="0" err="1" smtClean="0"/>
              <a:t>једини</a:t>
            </a:r>
            <a:r>
              <a:rPr lang="en-GB" dirty="0" smtClean="0"/>
              <a:t> </a:t>
            </a:r>
            <a:r>
              <a:rPr lang="en-GB" dirty="0" err="1" smtClean="0"/>
              <a:t>компетентан</a:t>
            </a:r>
            <a:r>
              <a:rPr lang="en-GB" dirty="0" smtClean="0"/>
              <a:t> </a:t>
            </a:r>
            <a:r>
              <a:rPr lang="en-GB" dirty="0" err="1" smtClean="0"/>
              <a:t>да</a:t>
            </a:r>
            <a:r>
              <a:rPr lang="en-GB" dirty="0" smtClean="0"/>
              <a:t> </a:t>
            </a:r>
            <a:r>
              <a:rPr lang="en-GB" dirty="0" err="1" smtClean="0"/>
              <a:t>омогући</a:t>
            </a:r>
            <a:r>
              <a:rPr lang="en-GB" dirty="0" smtClean="0"/>
              <a:t> </a:t>
            </a:r>
            <a:r>
              <a:rPr lang="en-GB" dirty="0" err="1" smtClean="0"/>
              <a:t>такве</a:t>
            </a:r>
            <a:r>
              <a:rPr lang="en-GB" dirty="0" smtClean="0"/>
              <a:t> </a:t>
            </a:r>
            <a:r>
              <a:rPr lang="en-GB" dirty="0" err="1" smtClean="0"/>
              <a:t>захтеве</a:t>
            </a:r>
            <a:r>
              <a:rPr lang="en-GB" dirty="0" smtClean="0"/>
              <a:t> </a:t>
            </a:r>
            <a:endParaRPr lang="sr-Cyrl-R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Здравствена</a:t>
            </a:r>
            <a:r>
              <a:rPr lang="en-GB" i="1" dirty="0" smtClean="0"/>
              <a:t> и </a:t>
            </a:r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документација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П</a:t>
            </a:r>
            <a:r>
              <a:rPr lang="en-GB" dirty="0" err="1" smtClean="0"/>
              <a:t>риступачност</a:t>
            </a:r>
            <a:r>
              <a:rPr lang="en-GB" dirty="0" smtClean="0"/>
              <a:t> и </a:t>
            </a:r>
            <a:r>
              <a:rPr lang="en-GB" dirty="0" err="1" smtClean="0"/>
              <a:t>трајност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r>
              <a:rPr lang="en-GB" dirty="0" smtClean="0"/>
              <a:t> </a:t>
            </a:r>
            <a:r>
              <a:rPr lang="en-GB" dirty="0" err="1" smtClean="0"/>
              <a:t>су</a:t>
            </a:r>
            <a:r>
              <a:rPr lang="en-GB" dirty="0" smtClean="0"/>
              <a:t> </a:t>
            </a:r>
            <a:r>
              <a:rPr lang="en-GB" dirty="0" err="1" smtClean="0"/>
              <a:t>изузетне</a:t>
            </a:r>
            <a:r>
              <a:rPr lang="en-GB" dirty="0" smtClean="0"/>
              <a:t> </a:t>
            </a:r>
            <a:r>
              <a:rPr lang="en-GB" dirty="0" err="1" smtClean="0"/>
              <a:t>особине</a:t>
            </a:r>
            <a:r>
              <a:rPr lang="en-GB" dirty="0" smtClean="0"/>
              <a:t> </a:t>
            </a:r>
            <a:r>
              <a:rPr lang="en-GB" dirty="0" err="1" smtClean="0"/>
              <a:t>ових</a:t>
            </a:r>
            <a:r>
              <a:rPr lang="en-GB" dirty="0" smtClean="0"/>
              <a:t> </a:t>
            </a:r>
            <a:r>
              <a:rPr lang="en-GB" dirty="0" err="1" smtClean="0"/>
              <a:t>система</a:t>
            </a:r>
            <a:endParaRPr lang="sr-Cyrl-RS" dirty="0" smtClean="0"/>
          </a:p>
          <a:p>
            <a:r>
              <a:rPr lang="sr-Cyrl-RS" dirty="0" smtClean="0"/>
              <a:t>Недостаци</a:t>
            </a:r>
          </a:p>
          <a:p>
            <a:pPr lvl="1"/>
            <a:r>
              <a:rPr lang="en-GB" dirty="0" err="1" smtClean="0"/>
              <a:t>велика</a:t>
            </a:r>
            <a:r>
              <a:rPr lang="en-GB" dirty="0" smtClean="0"/>
              <a:t> </a:t>
            </a:r>
            <a:r>
              <a:rPr lang="en-GB" dirty="0" err="1" smtClean="0"/>
              <a:t>материјална</a:t>
            </a:r>
            <a:r>
              <a:rPr lang="en-GB" dirty="0" smtClean="0"/>
              <a:t> </a:t>
            </a:r>
            <a:r>
              <a:rPr lang="en-GB" dirty="0" err="1" smtClean="0"/>
              <a:t>улагања</a:t>
            </a:r>
            <a:r>
              <a:rPr lang="en-GB" dirty="0" smtClean="0"/>
              <a:t> </a:t>
            </a:r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инсталирање</a:t>
            </a:r>
            <a:r>
              <a:rPr lang="en-GB" dirty="0" smtClean="0"/>
              <a:t> </a:t>
            </a:r>
            <a:r>
              <a:rPr lang="en-GB" dirty="0" err="1" smtClean="0"/>
              <a:t>система</a:t>
            </a:r>
            <a:r>
              <a:rPr lang="en-GB" dirty="0" smtClean="0"/>
              <a:t> и </a:t>
            </a:r>
            <a:r>
              <a:rPr lang="en-GB" dirty="0" err="1" smtClean="0"/>
              <a:t>опреме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обука</a:t>
            </a:r>
            <a:r>
              <a:rPr lang="en-GB" dirty="0" smtClean="0"/>
              <a:t> </a:t>
            </a:r>
            <a:r>
              <a:rPr lang="en-GB" dirty="0" err="1" smtClean="0"/>
              <a:t>особља</a:t>
            </a:r>
            <a:r>
              <a:rPr lang="en-GB" dirty="0" smtClean="0"/>
              <a:t> и </a:t>
            </a:r>
            <a:endParaRPr lang="sr-Cyrl-RS" dirty="0" smtClean="0"/>
          </a:p>
          <a:p>
            <a:pPr lvl="1"/>
            <a:r>
              <a:rPr lang="en-GB" dirty="0" err="1" smtClean="0"/>
              <a:t>откази</a:t>
            </a:r>
            <a:r>
              <a:rPr lang="en-GB" dirty="0" smtClean="0"/>
              <a:t> </a:t>
            </a:r>
            <a:r>
              <a:rPr lang="en-GB" dirty="0" err="1" smtClean="0"/>
              <a:t>информационих</a:t>
            </a:r>
            <a:r>
              <a:rPr lang="en-GB" dirty="0" smtClean="0"/>
              <a:t> </a:t>
            </a:r>
            <a:r>
              <a:rPr lang="en-GB" dirty="0" err="1" smtClean="0"/>
              <a:t>система</a:t>
            </a:r>
            <a:endParaRPr lang="sr-Cyrl-RS" dirty="0" smtClean="0"/>
          </a:p>
          <a:p>
            <a:r>
              <a:rPr lang="en-GB" dirty="0" err="1" smtClean="0"/>
              <a:t>Због</a:t>
            </a:r>
            <a:r>
              <a:rPr lang="en-GB" dirty="0" smtClean="0"/>
              <a:t> </a:t>
            </a:r>
            <a:r>
              <a:rPr lang="en-GB" dirty="0" err="1" smtClean="0"/>
              <a:t>ових</a:t>
            </a:r>
            <a:r>
              <a:rPr lang="en-GB" dirty="0" smtClean="0"/>
              <a:t> </a:t>
            </a:r>
            <a:r>
              <a:rPr lang="en-GB" dirty="0" err="1" smtClean="0"/>
              <a:t>мана</a:t>
            </a:r>
            <a:r>
              <a:rPr lang="en-GB" dirty="0" smtClean="0"/>
              <a:t> и </a:t>
            </a:r>
            <a:r>
              <a:rPr lang="en-GB" dirty="0" err="1" smtClean="0"/>
              <a:t>даље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у </a:t>
            </a:r>
            <a:r>
              <a:rPr lang="en-GB" dirty="0" err="1" smtClean="0"/>
              <a:t>пракси</a:t>
            </a:r>
            <a:r>
              <a:rPr lang="en-GB" dirty="0" smtClean="0"/>
              <a:t> </a:t>
            </a:r>
            <a:r>
              <a:rPr lang="en-GB" dirty="0" err="1" smtClean="0"/>
              <a:t>користи</a:t>
            </a:r>
            <a:r>
              <a:rPr lang="en-GB" dirty="0" smtClean="0"/>
              <a:t> и </a:t>
            </a:r>
            <a:r>
              <a:rPr lang="en-GB" dirty="0" err="1" smtClean="0"/>
              <a:t>папирна</a:t>
            </a:r>
            <a:r>
              <a:rPr lang="en-GB" dirty="0" smtClean="0"/>
              <a:t> </a:t>
            </a:r>
            <a:r>
              <a:rPr lang="en-GB" dirty="0" err="1" smtClean="0"/>
              <a:t>документација</a:t>
            </a:r>
            <a:r>
              <a:rPr lang="en-GB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Здравствена</a:t>
            </a:r>
            <a:r>
              <a:rPr lang="en-GB" i="1" dirty="0" smtClean="0"/>
              <a:t> и </a:t>
            </a:r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документација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POMR (Problem – Oriented Medical Record)</a:t>
            </a:r>
            <a:endParaRPr lang="sr-Cyrl-RS" dirty="0" smtClean="0"/>
          </a:p>
          <a:p>
            <a:r>
              <a:rPr lang="en-GB" dirty="0" err="1" smtClean="0"/>
              <a:t>Lorensa</a:t>
            </a:r>
            <a:r>
              <a:rPr lang="en-GB" dirty="0" smtClean="0"/>
              <a:t> Vida</a:t>
            </a:r>
            <a:endParaRPr lang="sr-Cyrl-RS" dirty="0" smtClean="0"/>
          </a:p>
          <a:p>
            <a:r>
              <a:rPr lang="en-GB" dirty="0" smtClean="0"/>
              <a:t>AAMRS (Automated Ambulatory Medical - record System)</a:t>
            </a:r>
            <a:endParaRPr lang="sr-Cyrl-RS" dirty="0" smtClean="0"/>
          </a:p>
          <a:p>
            <a:r>
              <a:rPr lang="en-GB" dirty="0" smtClean="0"/>
              <a:t>COSTAR - TMR (The Medical Record), TMIS (The </a:t>
            </a:r>
            <a:r>
              <a:rPr lang="en-GB" dirty="0" err="1" smtClean="0"/>
              <a:t>Tehnicon</a:t>
            </a:r>
            <a:r>
              <a:rPr lang="en-GB" dirty="0" smtClean="0"/>
              <a:t> Medical Information System)</a:t>
            </a:r>
            <a:endParaRPr lang="sr-Cyrl-RS" dirty="0" smtClean="0"/>
          </a:p>
          <a:p>
            <a:endParaRPr lang="sr-Cyrl-R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Здравствена</a:t>
            </a:r>
            <a:r>
              <a:rPr lang="en-GB" i="1" dirty="0" smtClean="0"/>
              <a:t> и </a:t>
            </a:r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документација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HELP </a:t>
            </a:r>
            <a:endParaRPr lang="sr-Cyrl-RS" dirty="0" smtClean="0"/>
          </a:p>
          <a:p>
            <a:r>
              <a:rPr lang="en-GB" dirty="0" smtClean="0"/>
              <a:t>COSTAR </a:t>
            </a:r>
            <a:endParaRPr lang="sr-Cyrl-RS" dirty="0" smtClean="0"/>
          </a:p>
          <a:p>
            <a:r>
              <a:rPr lang="en-GB" dirty="0" smtClean="0"/>
              <a:t>PROMIS (Problem Oriented Medical Information System)</a:t>
            </a:r>
            <a:endParaRPr lang="sr-Cyrl-RS" dirty="0" smtClean="0"/>
          </a:p>
          <a:p>
            <a:r>
              <a:rPr lang="en-GB" dirty="0" smtClean="0"/>
              <a:t>Info </a:t>
            </a:r>
            <a:r>
              <a:rPr lang="en-GB" dirty="0" err="1" smtClean="0"/>
              <a:t>Medis</a:t>
            </a:r>
            <a:endParaRPr lang="sr-Cyrl-RS" dirty="0" smtClean="0"/>
          </a:p>
          <a:p>
            <a:r>
              <a:rPr lang="en-GB" dirty="0" smtClean="0"/>
              <a:t>HELIANT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Здравствена</a:t>
            </a:r>
            <a:r>
              <a:rPr lang="en-GB" i="1" dirty="0" smtClean="0"/>
              <a:t> и </a:t>
            </a:r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документација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Покушај</a:t>
            </a:r>
            <a:r>
              <a:rPr lang="en-GB" dirty="0" smtClean="0"/>
              <a:t> </a:t>
            </a:r>
            <a:r>
              <a:rPr lang="en-GB" dirty="0" err="1" smtClean="0"/>
              <a:t>је</a:t>
            </a:r>
            <a:r>
              <a:rPr lang="en-GB" dirty="0" smtClean="0"/>
              <a:t> </a:t>
            </a:r>
            <a:r>
              <a:rPr lang="en-GB" dirty="0" err="1" smtClean="0"/>
              <a:t>да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у </a:t>
            </a:r>
            <a:r>
              <a:rPr lang="en-GB" dirty="0" err="1" smtClean="0"/>
              <a:t>пракси</a:t>
            </a:r>
            <a:r>
              <a:rPr lang="en-GB" dirty="0" smtClean="0"/>
              <a:t> </a:t>
            </a:r>
            <a:r>
              <a:rPr lang="en-GB" dirty="0" err="1" smtClean="0"/>
              <a:t>олакша</a:t>
            </a:r>
            <a:r>
              <a:rPr lang="en-GB" dirty="0" smtClean="0"/>
              <a:t> </a:t>
            </a:r>
            <a:r>
              <a:rPr lang="en-GB" dirty="0" err="1" smtClean="0"/>
              <a:t>посао</a:t>
            </a:r>
            <a:r>
              <a:rPr lang="en-GB" dirty="0" smtClean="0"/>
              <a:t> </a:t>
            </a:r>
            <a:r>
              <a:rPr lang="en-GB" dirty="0" err="1" smtClean="0"/>
              <a:t>медицинским</a:t>
            </a:r>
            <a:r>
              <a:rPr lang="en-GB" dirty="0" smtClean="0"/>
              <a:t> </a:t>
            </a:r>
            <a:r>
              <a:rPr lang="en-GB" dirty="0" err="1" smtClean="0"/>
              <a:t>сестрама</a:t>
            </a:r>
            <a:r>
              <a:rPr lang="en-GB" dirty="0" smtClean="0"/>
              <a:t> у </a:t>
            </a:r>
            <a:r>
              <a:rPr lang="en-GB" dirty="0" err="1" smtClean="0"/>
              <a:t>обимном</a:t>
            </a:r>
            <a:r>
              <a:rPr lang="en-GB" dirty="0" smtClean="0"/>
              <a:t> </a:t>
            </a:r>
            <a:r>
              <a:rPr lang="en-GB" dirty="0" err="1" smtClean="0"/>
              <a:t>вођењу</a:t>
            </a:r>
            <a:r>
              <a:rPr lang="en-GB" dirty="0" smtClean="0"/>
              <a:t> </a:t>
            </a:r>
            <a:r>
              <a:rPr lang="en-GB" dirty="0" err="1" smtClean="0"/>
              <a:t>медицинске</a:t>
            </a:r>
            <a:r>
              <a:rPr lang="en-GB" dirty="0" smtClean="0"/>
              <a:t> </a:t>
            </a:r>
            <a:r>
              <a:rPr lang="en-GB" dirty="0" err="1" smtClean="0"/>
              <a:t>документације</a:t>
            </a:r>
            <a:endParaRPr lang="sr-Cyrl-RS" dirty="0" smtClean="0"/>
          </a:p>
          <a:p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сваког</a:t>
            </a:r>
            <a:r>
              <a:rPr lang="en-GB" dirty="0" smtClean="0"/>
              <a:t> </a:t>
            </a:r>
            <a:r>
              <a:rPr lang="en-GB" dirty="0" err="1" smtClean="0"/>
              <a:t>пацијента</a:t>
            </a:r>
            <a:r>
              <a:rPr lang="en-GB" dirty="0" smtClean="0"/>
              <a:t> у </a:t>
            </a:r>
            <a:r>
              <a:rPr lang="en-GB" dirty="0" err="1" smtClean="0"/>
              <a:t>болници</a:t>
            </a:r>
            <a:r>
              <a:rPr lang="en-GB" dirty="0" smtClean="0"/>
              <a:t> </a:t>
            </a:r>
            <a:r>
              <a:rPr lang="en-GB" dirty="0" err="1" smtClean="0"/>
              <a:t>на</a:t>
            </a:r>
            <a:r>
              <a:rPr lang="en-GB" dirty="0" smtClean="0"/>
              <a:t> </a:t>
            </a:r>
            <a:r>
              <a:rPr lang="en-GB" dirty="0" err="1" smtClean="0"/>
              <a:t>дневном</a:t>
            </a:r>
            <a:r>
              <a:rPr lang="en-GB" dirty="0" smtClean="0"/>
              <a:t> </a:t>
            </a:r>
            <a:r>
              <a:rPr lang="en-GB" dirty="0" err="1" smtClean="0"/>
              <a:t>нивоу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</a:t>
            </a:r>
            <a:r>
              <a:rPr lang="en-GB" dirty="0" err="1" smtClean="0"/>
              <a:t>спроводи</a:t>
            </a:r>
            <a:r>
              <a:rPr lang="en-GB" dirty="0" smtClean="0"/>
              <a:t> </a:t>
            </a:r>
            <a:r>
              <a:rPr lang="en-GB" dirty="0" err="1" smtClean="0"/>
              <a:t>праћење</a:t>
            </a:r>
            <a:r>
              <a:rPr lang="en-GB" dirty="0" smtClean="0"/>
              <a:t> </a:t>
            </a:r>
            <a:r>
              <a:rPr lang="en-GB" dirty="0" err="1" smtClean="0"/>
              <a:t>пацијената</a:t>
            </a:r>
            <a:endParaRPr lang="sr-Cyrl-RS" dirty="0" smtClean="0"/>
          </a:p>
          <a:p>
            <a:pPr lvl="1"/>
            <a:r>
              <a:rPr lang="en-GB" dirty="0" err="1" smtClean="0"/>
              <a:t>по</a:t>
            </a:r>
            <a:r>
              <a:rPr lang="en-GB" dirty="0" smtClean="0"/>
              <a:t> </a:t>
            </a:r>
            <a:r>
              <a:rPr lang="en-GB" dirty="0" err="1" smtClean="0"/>
              <a:t>процесу</a:t>
            </a:r>
            <a:r>
              <a:rPr lang="en-GB" dirty="0" smtClean="0"/>
              <a:t> </a:t>
            </a:r>
            <a:r>
              <a:rPr lang="en-GB" dirty="0" err="1" smtClean="0"/>
              <a:t>здравствене</a:t>
            </a:r>
            <a:r>
              <a:rPr lang="en-GB" dirty="0" smtClean="0"/>
              <a:t> </a:t>
            </a:r>
            <a:r>
              <a:rPr lang="en-GB" dirty="0" err="1" smtClean="0"/>
              <a:t>неге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евиденција</a:t>
            </a:r>
            <a:r>
              <a:rPr lang="en-GB" dirty="0" smtClean="0"/>
              <a:t> </a:t>
            </a:r>
            <a:r>
              <a:rPr lang="en-GB" dirty="0" err="1" smtClean="0"/>
              <a:t>виталних</a:t>
            </a:r>
            <a:r>
              <a:rPr lang="en-GB" dirty="0" smtClean="0"/>
              <a:t> </a:t>
            </a:r>
            <a:r>
              <a:rPr lang="en-GB" dirty="0" err="1" smtClean="0"/>
              <a:t>параметара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евиденција</a:t>
            </a:r>
            <a:r>
              <a:rPr lang="en-GB" dirty="0" smtClean="0"/>
              <a:t> </a:t>
            </a:r>
            <a:r>
              <a:rPr lang="en-GB" dirty="0" err="1" smtClean="0"/>
              <a:t>запажања</a:t>
            </a:r>
            <a:r>
              <a:rPr lang="en-GB" dirty="0" smtClean="0"/>
              <a:t> о </a:t>
            </a:r>
            <a:r>
              <a:rPr lang="en-GB" dirty="0" err="1" smtClean="0"/>
              <a:t>стању</a:t>
            </a:r>
            <a:r>
              <a:rPr lang="en-GB" dirty="0" smtClean="0"/>
              <a:t> </a:t>
            </a:r>
            <a:r>
              <a:rPr lang="en-GB" dirty="0" err="1" smtClean="0"/>
              <a:t>пацијента</a:t>
            </a:r>
            <a:endParaRPr lang="sr-Cyrl-R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Здравствена</a:t>
            </a:r>
            <a:r>
              <a:rPr lang="en-GB" i="1" dirty="0" smtClean="0"/>
              <a:t> и </a:t>
            </a:r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документација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Неки</a:t>
            </a:r>
            <a:r>
              <a:rPr lang="en-GB" dirty="0" smtClean="0"/>
              <a:t> </a:t>
            </a:r>
            <a:r>
              <a:rPr lang="en-GB" dirty="0" err="1" smtClean="0"/>
              <a:t>од</a:t>
            </a:r>
            <a:r>
              <a:rPr lang="en-GB" dirty="0" smtClean="0"/>
              <a:t> </a:t>
            </a:r>
            <a:r>
              <a:rPr lang="en-GB" dirty="0" err="1" smtClean="0"/>
              <a:t>познатијих</a:t>
            </a:r>
            <a:r>
              <a:rPr lang="en-GB" dirty="0" smtClean="0"/>
              <a:t> </a:t>
            </a:r>
            <a:r>
              <a:rPr lang="en-GB" dirty="0" err="1" smtClean="0"/>
              <a:t>система</a:t>
            </a:r>
            <a:r>
              <a:rPr lang="en-GB" dirty="0" smtClean="0"/>
              <a:t> </a:t>
            </a:r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ову</a:t>
            </a:r>
            <a:r>
              <a:rPr lang="en-GB" dirty="0" smtClean="0"/>
              <a:t> </a:t>
            </a:r>
            <a:r>
              <a:rPr lang="en-GB" dirty="0" err="1" smtClean="0"/>
              <a:t>намену</a:t>
            </a:r>
            <a:r>
              <a:rPr lang="en-GB" dirty="0" smtClean="0"/>
              <a:t> </a:t>
            </a:r>
            <a:r>
              <a:rPr lang="en-GB" dirty="0" err="1" smtClean="0"/>
              <a:t>су</a:t>
            </a:r>
            <a:endParaRPr lang="sr-Cyrl-RS" dirty="0" smtClean="0"/>
          </a:p>
          <a:p>
            <a:pPr lvl="1"/>
            <a:r>
              <a:rPr lang="en-GB" dirty="0" smtClean="0"/>
              <a:t>TMIS (The </a:t>
            </a:r>
            <a:r>
              <a:rPr lang="en-GB" dirty="0" err="1" smtClean="0"/>
              <a:t>Tehnicon</a:t>
            </a:r>
            <a:r>
              <a:rPr lang="en-GB" dirty="0" smtClean="0"/>
              <a:t> Information Medical System)</a:t>
            </a:r>
            <a:endParaRPr lang="sr-Cyrl-RS" dirty="0" smtClean="0"/>
          </a:p>
          <a:p>
            <a:pPr lvl="1"/>
            <a:r>
              <a:rPr lang="en-GB" dirty="0" smtClean="0"/>
              <a:t>NEMAS (Nursing Education Modular Authoring System)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дијагностика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Н</a:t>
            </a:r>
            <a:r>
              <a:rPr lang="en-GB" dirty="0" err="1" smtClean="0"/>
              <a:t>ајједноставниј</a:t>
            </a:r>
            <a:r>
              <a:rPr lang="sr-Cyrl-RS" dirty="0" smtClean="0"/>
              <a:t>а</a:t>
            </a:r>
            <a:r>
              <a:rPr lang="en-GB" dirty="0" smtClean="0"/>
              <a:t> </a:t>
            </a:r>
            <a:r>
              <a:rPr lang="en-GB" dirty="0" err="1" smtClean="0"/>
              <a:t>обрад</a:t>
            </a:r>
            <a:r>
              <a:rPr lang="sr-Cyrl-RS" dirty="0" smtClean="0"/>
              <a:t>а</a:t>
            </a:r>
            <a:r>
              <a:rPr lang="en-GB" dirty="0" smtClean="0"/>
              <a:t> и </a:t>
            </a:r>
            <a:r>
              <a:rPr lang="en-GB" dirty="0" err="1" smtClean="0"/>
              <a:t>анализ</a:t>
            </a:r>
            <a:r>
              <a:rPr lang="sr-Cyrl-RS" dirty="0" smtClean="0"/>
              <a:t>а</a:t>
            </a:r>
            <a:r>
              <a:rPr lang="en-GB" dirty="0" smtClean="0"/>
              <a:t> </a:t>
            </a:r>
            <a:r>
              <a:rPr lang="en-GB" dirty="0" err="1" smtClean="0"/>
              <a:t>биофизикалних</a:t>
            </a:r>
            <a:r>
              <a:rPr lang="en-GB" dirty="0" smtClean="0"/>
              <a:t> </a:t>
            </a:r>
            <a:r>
              <a:rPr lang="en-GB" dirty="0" err="1" smtClean="0"/>
              <a:t>сигнала</a:t>
            </a:r>
            <a:r>
              <a:rPr lang="en-GB" dirty="0" smtClean="0"/>
              <a:t> </a:t>
            </a:r>
            <a:endParaRPr lang="sr-Cyrl-RS" dirty="0" smtClean="0"/>
          </a:p>
          <a:p>
            <a:pPr lvl="1"/>
            <a:r>
              <a:rPr lang="en-GB" dirty="0" err="1" smtClean="0"/>
              <a:t>електокадриограм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електроенцефалограм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електромиограм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мерење</a:t>
            </a:r>
            <a:r>
              <a:rPr lang="en-GB" dirty="0" smtClean="0"/>
              <a:t> </a:t>
            </a:r>
            <a:r>
              <a:rPr lang="en-GB" dirty="0" err="1" smtClean="0"/>
              <a:t>крвног</a:t>
            </a:r>
            <a:r>
              <a:rPr lang="en-GB" dirty="0" smtClean="0"/>
              <a:t> </a:t>
            </a:r>
            <a:r>
              <a:rPr lang="en-GB" dirty="0" err="1" smtClean="0"/>
              <a:t>притиска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мерење</a:t>
            </a:r>
            <a:r>
              <a:rPr lang="en-GB" dirty="0" smtClean="0"/>
              <a:t> </a:t>
            </a:r>
            <a:r>
              <a:rPr lang="en-GB" dirty="0" err="1" smtClean="0"/>
              <a:t>телесне</a:t>
            </a:r>
            <a:r>
              <a:rPr lang="en-GB" dirty="0" smtClean="0"/>
              <a:t> </a:t>
            </a:r>
            <a:r>
              <a:rPr lang="en-GB" dirty="0" err="1" smtClean="0"/>
              <a:t>температуре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сатурације</a:t>
            </a:r>
            <a:r>
              <a:rPr lang="en-GB" dirty="0" smtClean="0"/>
              <a:t> </a:t>
            </a:r>
            <a:r>
              <a:rPr lang="en-GB" dirty="0" err="1" smtClean="0"/>
              <a:t>кисеоника</a:t>
            </a:r>
            <a:endParaRPr lang="sr-Cyrl-R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0A42C-6002-4191-BB8B-F50AA3B84E8B}" type="slidenum">
              <a:rPr lang="en-US"/>
              <a:pPr/>
              <a:t>2</a:t>
            </a:fld>
            <a:endParaRPr lang="en-US"/>
          </a:p>
        </p:txBody>
      </p:sp>
      <p:sp>
        <p:nvSpPr>
          <p:cNvPr id="812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Уводна разматрања</a:t>
            </a:r>
            <a:endParaRPr lang="sr-Latn-CS"/>
          </a:p>
        </p:txBody>
      </p:sp>
      <p:sp>
        <p:nvSpPr>
          <p:cNvPr id="81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5000"/>
              </a:lnSpc>
            </a:pPr>
            <a:r>
              <a:rPr lang="en-GB" sz="2800" b="1" dirty="0" err="1" smtClean="0"/>
              <a:t>Здравствени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систем</a:t>
            </a:r>
            <a:r>
              <a:rPr lang="en-GB" sz="2800" dirty="0" smtClean="0"/>
              <a:t> </a:t>
            </a:r>
            <a:r>
              <a:rPr lang="en-GB" sz="2800" dirty="0" err="1" smtClean="0"/>
              <a:t>према</a:t>
            </a:r>
            <a:r>
              <a:rPr lang="en-GB" sz="2800" dirty="0" smtClean="0"/>
              <a:t> </a:t>
            </a:r>
            <a:r>
              <a:rPr lang="en-GB" sz="2800" dirty="0" err="1" smtClean="0"/>
              <a:t>дефиницији</a:t>
            </a:r>
            <a:r>
              <a:rPr lang="en-GB" sz="2800" dirty="0" smtClean="0"/>
              <a:t> СЗО </a:t>
            </a:r>
            <a:r>
              <a:rPr lang="en-GB" sz="2800" dirty="0" err="1" smtClean="0"/>
              <a:t>је</a:t>
            </a:r>
            <a:r>
              <a:rPr lang="en-GB" sz="2800" dirty="0" smtClean="0"/>
              <a:t> </a:t>
            </a:r>
            <a:endParaRPr lang="sr-Cyrl-RS" sz="2800" dirty="0" smtClean="0"/>
          </a:p>
          <a:p>
            <a:pPr lvl="1">
              <a:lnSpc>
                <a:spcPct val="85000"/>
              </a:lnSpc>
            </a:pPr>
            <a:r>
              <a:rPr lang="sr-Cyrl-RS" sz="2400" dirty="0" smtClean="0"/>
              <a:t>с</a:t>
            </a:r>
            <a:r>
              <a:rPr lang="en-GB" sz="2400" dirty="0" err="1" smtClean="0"/>
              <a:t>куп</a:t>
            </a:r>
            <a:r>
              <a:rPr lang="en-GB" sz="2400" dirty="0" smtClean="0"/>
              <a:t> </a:t>
            </a:r>
            <a:r>
              <a:rPr lang="en-GB" sz="2400" dirty="0" err="1" smtClean="0"/>
              <a:t>међусобно</a:t>
            </a:r>
            <a:r>
              <a:rPr lang="en-GB" sz="2400" dirty="0" smtClean="0"/>
              <a:t> </a:t>
            </a:r>
            <a:r>
              <a:rPr lang="en-GB" sz="2400" dirty="0" err="1" smtClean="0"/>
              <a:t>повезаних</a:t>
            </a:r>
            <a:r>
              <a:rPr lang="en-GB" sz="2400" dirty="0" smtClean="0"/>
              <a:t> </a:t>
            </a:r>
            <a:r>
              <a:rPr lang="en-GB" sz="2400" dirty="0" err="1" smtClean="0"/>
              <a:t>елемената</a:t>
            </a:r>
            <a:r>
              <a:rPr lang="en-GB" sz="2400" dirty="0" smtClean="0"/>
              <a:t> </a:t>
            </a:r>
            <a:r>
              <a:rPr lang="en-GB" sz="2400" dirty="0" err="1" smtClean="0"/>
              <a:t>који</a:t>
            </a:r>
            <a:r>
              <a:rPr lang="en-GB" sz="2400" dirty="0" smtClean="0"/>
              <a:t> </a:t>
            </a:r>
            <a:r>
              <a:rPr lang="en-GB" sz="2400" dirty="0" err="1" smtClean="0"/>
              <a:t>доприносе</a:t>
            </a:r>
            <a:r>
              <a:rPr lang="en-GB" sz="2400" dirty="0" smtClean="0"/>
              <a:t> </a:t>
            </a:r>
            <a:r>
              <a:rPr lang="en-GB" sz="2400" dirty="0" err="1" smtClean="0"/>
              <a:t>здрављу</a:t>
            </a:r>
            <a:r>
              <a:rPr lang="en-GB" sz="2400" dirty="0" smtClean="0"/>
              <a:t> у </a:t>
            </a:r>
            <a:r>
              <a:rPr lang="en-GB" sz="2400" dirty="0" err="1" smtClean="0"/>
              <a:t>породици</a:t>
            </a:r>
            <a:r>
              <a:rPr lang="en-GB" sz="2400" dirty="0" smtClean="0"/>
              <a:t>, </a:t>
            </a:r>
            <a:r>
              <a:rPr lang="en-GB" sz="2400" dirty="0" err="1" smtClean="0"/>
              <a:t>образовним</a:t>
            </a:r>
            <a:r>
              <a:rPr lang="en-GB" sz="2400" dirty="0" smtClean="0"/>
              <a:t> </a:t>
            </a:r>
            <a:r>
              <a:rPr lang="en-GB" sz="2400" dirty="0" err="1" smtClean="0"/>
              <a:t>установама</a:t>
            </a:r>
            <a:r>
              <a:rPr lang="en-GB" sz="2400" dirty="0" smtClean="0"/>
              <a:t> и </a:t>
            </a:r>
            <a:r>
              <a:rPr lang="en-GB" sz="2400" dirty="0" err="1" smtClean="0"/>
              <a:t>на</a:t>
            </a:r>
            <a:r>
              <a:rPr lang="en-GB" sz="2400" dirty="0" smtClean="0"/>
              <a:t> </a:t>
            </a:r>
            <a:r>
              <a:rPr lang="en-GB" sz="2400" dirty="0" err="1" smtClean="0"/>
              <a:t>радном</a:t>
            </a:r>
            <a:r>
              <a:rPr lang="en-GB" sz="2400" dirty="0" smtClean="0"/>
              <a:t> </a:t>
            </a:r>
            <a:r>
              <a:rPr lang="en-GB" sz="2400" dirty="0" err="1" smtClean="0"/>
              <a:t>месту</a:t>
            </a:r>
            <a:r>
              <a:rPr lang="en-GB" sz="2400" dirty="0" smtClean="0"/>
              <a:t>, </a:t>
            </a:r>
            <a:r>
              <a:rPr lang="en-GB" sz="2400" dirty="0" err="1" smtClean="0"/>
              <a:t>јавним</a:t>
            </a:r>
            <a:r>
              <a:rPr lang="en-GB" sz="2400" dirty="0" smtClean="0"/>
              <a:t> </a:t>
            </a:r>
            <a:r>
              <a:rPr lang="en-GB" sz="2400" dirty="0" err="1" smtClean="0"/>
              <a:t>местима</a:t>
            </a:r>
            <a:r>
              <a:rPr lang="en-GB" sz="2400" dirty="0" smtClean="0"/>
              <a:t> и </a:t>
            </a:r>
            <a:r>
              <a:rPr lang="en-GB" sz="2400" dirty="0" err="1" smtClean="0"/>
              <a:t>заједницама</a:t>
            </a:r>
            <a:r>
              <a:rPr lang="en-GB" sz="2400" dirty="0" smtClean="0"/>
              <a:t>, </a:t>
            </a:r>
            <a:r>
              <a:rPr lang="en-GB" sz="2400" dirty="0" err="1" smtClean="0"/>
              <a:t>као</a:t>
            </a:r>
            <a:r>
              <a:rPr lang="en-GB" sz="2400" dirty="0" smtClean="0"/>
              <a:t> и </a:t>
            </a:r>
            <a:r>
              <a:rPr lang="en-GB" sz="2400" dirty="0" err="1" smtClean="0"/>
              <a:t>физичкој</a:t>
            </a:r>
            <a:r>
              <a:rPr lang="en-GB" sz="2400" dirty="0" smtClean="0"/>
              <a:t> и </a:t>
            </a:r>
            <a:r>
              <a:rPr lang="en-GB" sz="2400" dirty="0" err="1" smtClean="0"/>
              <a:t>психолошкој</a:t>
            </a:r>
            <a:r>
              <a:rPr lang="en-GB" sz="2400" dirty="0" smtClean="0"/>
              <a:t> </a:t>
            </a:r>
            <a:r>
              <a:rPr lang="en-GB" sz="2400" dirty="0" err="1" smtClean="0"/>
              <a:t>средини</a:t>
            </a:r>
            <a:r>
              <a:rPr lang="en-GB" sz="2400" dirty="0" smtClean="0"/>
              <a:t> у </a:t>
            </a:r>
            <a:r>
              <a:rPr lang="en-GB" sz="2400" dirty="0" err="1" smtClean="0"/>
              <a:t>здравственим</a:t>
            </a:r>
            <a:r>
              <a:rPr lang="en-GB" sz="2400" dirty="0" smtClean="0"/>
              <a:t> и </a:t>
            </a:r>
            <a:r>
              <a:rPr lang="en-GB" sz="2400" dirty="0" err="1" smtClean="0"/>
              <a:t>другим</a:t>
            </a:r>
            <a:r>
              <a:rPr lang="en-GB" sz="2400" dirty="0" smtClean="0"/>
              <a:t> </a:t>
            </a:r>
            <a:r>
              <a:rPr lang="en-GB" sz="2400" dirty="0" err="1" smtClean="0"/>
              <a:t>секторима</a:t>
            </a:r>
            <a:r>
              <a:rPr lang="en-GB" sz="2400" dirty="0" smtClean="0"/>
              <a:t>. </a:t>
            </a:r>
            <a:endParaRPr lang="sr-Cyrl-RS" sz="2400" dirty="0" smtClean="0"/>
          </a:p>
          <a:p>
            <a:pPr>
              <a:lnSpc>
                <a:spcPct val="85000"/>
              </a:lnSpc>
            </a:pPr>
            <a:r>
              <a:rPr lang="en-GB" sz="2800" b="1" i="1" dirty="0" smtClean="0"/>
              <a:t>ЗИС</a:t>
            </a:r>
            <a:r>
              <a:rPr lang="en-GB" sz="2800" dirty="0" smtClean="0"/>
              <a:t> </a:t>
            </a:r>
            <a:r>
              <a:rPr lang="en-GB" sz="2800" dirty="0" err="1" smtClean="0"/>
              <a:t>је</a:t>
            </a:r>
            <a:r>
              <a:rPr lang="en-GB" sz="2800" dirty="0" smtClean="0"/>
              <a:t> </a:t>
            </a:r>
            <a:r>
              <a:rPr lang="en-GB" sz="2800" dirty="0" err="1" smtClean="0"/>
              <a:t>део</a:t>
            </a:r>
            <a:r>
              <a:rPr lang="en-GB" sz="2800" dirty="0" smtClean="0"/>
              <a:t> </a:t>
            </a:r>
            <a:r>
              <a:rPr lang="en-GB" sz="2800" dirty="0" err="1" smtClean="0"/>
              <a:t>општег</a:t>
            </a:r>
            <a:r>
              <a:rPr lang="en-GB" sz="2800" dirty="0" smtClean="0"/>
              <a:t> </a:t>
            </a:r>
            <a:r>
              <a:rPr lang="en-GB" sz="2800" dirty="0" err="1" smtClean="0"/>
              <a:t>информационог</a:t>
            </a:r>
            <a:r>
              <a:rPr lang="en-GB" sz="2800" dirty="0" smtClean="0"/>
              <a:t> </a:t>
            </a:r>
            <a:r>
              <a:rPr lang="en-GB" sz="2800" dirty="0" err="1" smtClean="0"/>
              <a:t>система</a:t>
            </a:r>
            <a:r>
              <a:rPr lang="en-GB" sz="2800" dirty="0" smtClean="0"/>
              <a:t> и </a:t>
            </a:r>
            <a:r>
              <a:rPr lang="en-GB" sz="2800" dirty="0" err="1" smtClean="0"/>
              <a:t>подразумева</a:t>
            </a:r>
            <a:r>
              <a:rPr lang="en-GB" sz="2800" dirty="0" smtClean="0"/>
              <a:t> </a:t>
            </a:r>
            <a:r>
              <a:rPr lang="en-GB" sz="2800" dirty="0" err="1" smtClean="0"/>
              <a:t>механизам</a:t>
            </a:r>
            <a:r>
              <a:rPr lang="en-GB" sz="2800" dirty="0" smtClean="0"/>
              <a:t> </a:t>
            </a:r>
            <a:r>
              <a:rPr lang="en-GB" sz="2800" dirty="0" err="1" smtClean="0"/>
              <a:t>за</a:t>
            </a:r>
            <a:r>
              <a:rPr lang="en-GB" sz="2800" dirty="0" smtClean="0"/>
              <a:t> </a:t>
            </a:r>
            <a:r>
              <a:rPr lang="en-GB" sz="2800" dirty="0" err="1" smtClean="0"/>
              <a:t>прикупљање</a:t>
            </a:r>
            <a:r>
              <a:rPr lang="en-GB" sz="2800" dirty="0" smtClean="0"/>
              <a:t>, </a:t>
            </a:r>
            <a:r>
              <a:rPr lang="en-GB" sz="2800" dirty="0" err="1" smtClean="0"/>
              <a:t>обраду</a:t>
            </a:r>
            <a:r>
              <a:rPr lang="en-GB" sz="2800" dirty="0" smtClean="0"/>
              <a:t>, </a:t>
            </a:r>
            <a:r>
              <a:rPr lang="en-GB" sz="2800" dirty="0" err="1" smtClean="0"/>
              <a:t>анализу</a:t>
            </a:r>
            <a:r>
              <a:rPr lang="en-GB" sz="2800" dirty="0" smtClean="0"/>
              <a:t> и </a:t>
            </a:r>
            <a:r>
              <a:rPr lang="en-GB" sz="2800" dirty="0" err="1" smtClean="0"/>
              <a:t>пријем</a:t>
            </a:r>
            <a:r>
              <a:rPr lang="en-GB" sz="2800" dirty="0" smtClean="0"/>
              <a:t> </a:t>
            </a:r>
            <a:r>
              <a:rPr lang="en-GB" sz="2800" dirty="0" err="1" smtClean="0"/>
              <a:t>информација</a:t>
            </a:r>
            <a:r>
              <a:rPr lang="en-GB" sz="2800" dirty="0" smtClean="0"/>
              <a:t> </a:t>
            </a:r>
            <a:r>
              <a:rPr lang="en-GB" sz="2800" dirty="0" err="1" smtClean="0"/>
              <a:t>потребних</a:t>
            </a:r>
            <a:r>
              <a:rPr lang="en-GB" sz="2800" dirty="0" smtClean="0"/>
              <a:t> </a:t>
            </a:r>
            <a:r>
              <a:rPr lang="en-GB" sz="2800" dirty="0" err="1" smtClean="0"/>
              <a:t>за</a:t>
            </a:r>
            <a:r>
              <a:rPr lang="en-GB" sz="2800" dirty="0" smtClean="0"/>
              <a:t> </a:t>
            </a:r>
            <a:r>
              <a:rPr lang="en-GB" sz="2800" dirty="0" err="1" smtClean="0"/>
              <a:t>организацију</a:t>
            </a:r>
            <a:r>
              <a:rPr lang="en-GB" sz="2800" dirty="0" smtClean="0"/>
              <a:t> и </a:t>
            </a:r>
            <a:r>
              <a:rPr lang="en-GB" sz="2800" dirty="0" err="1" smtClean="0"/>
              <a:t>спровођење</a:t>
            </a:r>
            <a:r>
              <a:rPr lang="en-GB" sz="2800" dirty="0" smtClean="0"/>
              <a:t> </a:t>
            </a:r>
            <a:r>
              <a:rPr lang="en-GB" sz="2800" dirty="0" err="1" smtClean="0"/>
              <a:t>здравствене</a:t>
            </a:r>
            <a:r>
              <a:rPr lang="en-GB" sz="2800" dirty="0" smtClean="0"/>
              <a:t> </a:t>
            </a:r>
            <a:r>
              <a:rPr lang="en-GB" sz="2800" dirty="0" err="1" smtClean="0"/>
              <a:t>заштите</a:t>
            </a:r>
            <a:endParaRPr lang="sr-Cyrl-RS" sz="2800" dirty="0" smtClean="0"/>
          </a:p>
          <a:p>
            <a:pPr lvl="1">
              <a:lnSpc>
                <a:spcPct val="85000"/>
              </a:lnSpc>
            </a:pPr>
            <a:r>
              <a:rPr lang="en-GB" sz="2400" dirty="0" err="1" smtClean="0"/>
              <a:t>али</a:t>
            </a:r>
            <a:r>
              <a:rPr lang="en-GB" sz="2400" dirty="0" smtClean="0"/>
              <a:t> и </a:t>
            </a:r>
            <a:r>
              <a:rPr lang="en-GB" sz="2400" dirty="0" err="1" smtClean="0"/>
              <a:t>за</a:t>
            </a:r>
            <a:r>
              <a:rPr lang="en-GB" sz="2400" dirty="0" smtClean="0"/>
              <a:t> </a:t>
            </a:r>
            <a:r>
              <a:rPr lang="en-GB" sz="2400" dirty="0" err="1" smtClean="0"/>
              <a:t>истраживања</a:t>
            </a:r>
            <a:r>
              <a:rPr lang="en-GB" sz="2400" dirty="0" smtClean="0"/>
              <a:t>  и </a:t>
            </a:r>
            <a:r>
              <a:rPr lang="en-GB" sz="2400" dirty="0" err="1" smtClean="0"/>
              <a:t>организацију</a:t>
            </a:r>
            <a:r>
              <a:rPr lang="en-GB" sz="2400" dirty="0" smtClean="0"/>
              <a:t> у </a:t>
            </a:r>
            <a:r>
              <a:rPr lang="en-GB" sz="2400" dirty="0" err="1" smtClean="0"/>
              <a:t>здравству</a:t>
            </a:r>
            <a:endParaRPr lang="sr-Latn-CS" sz="2400" dirty="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дијагностика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О</a:t>
            </a:r>
            <a:r>
              <a:rPr lang="en-GB" dirty="0" err="1" smtClean="0"/>
              <a:t>брад</a:t>
            </a:r>
            <a:r>
              <a:rPr lang="sr-Cyrl-RS" dirty="0" smtClean="0"/>
              <a:t>а</a:t>
            </a:r>
            <a:r>
              <a:rPr lang="en-GB" dirty="0" smtClean="0"/>
              <a:t> и </a:t>
            </a:r>
            <a:r>
              <a:rPr lang="en-GB" dirty="0" err="1" smtClean="0"/>
              <a:t>анализ</a:t>
            </a:r>
            <a:r>
              <a:rPr lang="sr-Cyrl-RS" dirty="0" smtClean="0"/>
              <a:t>а</a:t>
            </a:r>
            <a:r>
              <a:rPr lang="en-GB" dirty="0" smtClean="0"/>
              <a:t> </a:t>
            </a:r>
            <a:r>
              <a:rPr lang="en-GB" dirty="0" err="1" smtClean="0"/>
              <a:t>медицинских</a:t>
            </a:r>
            <a:r>
              <a:rPr lang="en-GB" dirty="0" smtClean="0"/>
              <a:t> </a:t>
            </a:r>
            <a:r>
              <a:rPr lang="en-GB" dirty="0" err="1" smtClean="0"/>
              <a:t>слика</a:t>
            </a:r>
            <a:r>
              <a:rPr lang="en-GB" dirty="0" smtClean="0"/>
              <a:t> </a:t>
            </a:r>
            <a:r>
              <a:rPr lang="en-GB" dirty="0" err="1" smtClean="0"/>
              <a:t>при</a:t>
            </a:r>
            <a:r>
              <a:rPr lang="en-GB" dirty="0" smtClean="0"/>
              <a:t> </a:t>
            </a:r>
            <a:r>
              <a:rPr lang="en-GB" dirty="0" err="1" smtClean="0"/>
              <a:t>прегледима</a:t>
            </a:r>
            <a:endParaRPr lang="sr-Cyrl-RS" dirty="0" smtClean="0"/>
          </a:p>
          <a:p>
            <a:pPr lvl="1"/>
            <a:r>
              <a:rPr lang="en-GB" dirty="0" err="1" smtClean="0"/>
              <a:t>дигиталним</a:t>
            </a:r>
            <a:r>
              <a:rPr lang="en-GB" dirty="0" smtClean="0"/>
              <a:t> </a:t>
            </a:r>
            <a:r>
              <a:rPr lang="en-GB" dirty="0" err="1" smtClean="0"/>
              <a:t>рендгенским</a:t>
            </a:r>
            <a:r>
              <a:rPr lang="en-GB" dirty="0" smtClean="0"/>
              <a:t> </a:t>
            </a:r>
            <a:r>
              <a:rPr lang="en-GB" dirty="0" err="1" smtClean="0"/>
              <a:t>апаратом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ултразвучним</a:t>
            </a:r>
            <a:r>
              <a:rPr lang="en-GB" dirty="0" smtClean="0"/>
              <a:t> </a:t>
            </a:r>
            <a:r>
              <a:rPr lang="en-GB" dirty="0" err="1" smtClean="0"/>
              <a:t>апаратом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компјутеризованом</a:t>
            </a:r>
            <a:r>
              <a:rPr lang="en-GB" dirty="0" smtClean="0"/>
              <a:t> </a:t>
            </a:r>
            <a:r>
              <a:rPr lang="en-GB" dirty="0" err="1" smtClean="0"/>
              <a:t>томографијом</a:t>
            </a:r>
            <a:r>
              <a:rPr lang="en-GB" dirty="0" smtClean="0"/>
              <a:t> (</a:t>
            </a:r>
            <a:r>
              <a:rPr lang="en-GB" dirty="0" err="1" smtClean="0"/>
              <a:t>скенер</a:t>
            </a:r>
            <a:r>
              <a:rPr lang="en-GB" dirty="0" smtClean="0"/>
              <a:t>) </a:t>
            </a:r>
            <a:endParaRPr lang="sr-Cyrl-RS" dirty="0" smtClean="0"/>
          </a:p>
          <a:p>
            <a:pPr lvl="1"/>
            <a:r>
              <a:rPr lang="en-GB" dirty="0" err="1" smtClean="0"/>
              <a:t>магнетном</a:t>
            </a:r>
            <a:r>
              <a:rPr lang="en-GB" dirty="0" smtClean="0"/>
              <a:t> </a:t>
            </a:r>
            <a:r>
              <a:rPr lang="en-GB" dirty="0" err="1" smtClean="0"/>
              <a:t>резонанцом</a:t>
            </a:r>
            <a:r>
              <a:rPr lang="en-GB" dirty="0" smtClean="0"/>
              <a:t> </a:t>
            </a:r>
            <a:endParaRPr lang="sr-Cyrl-R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дијагностика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RS" dirty="0" smtClean="0"/>
              <a:t>Р</a:t>
            </a:r>
            <a:r>
              <a:rPr lang="en-GB" dirty="0" err="1" smtClean="0"/>
              <a:t>азвој</a:t>
            </a:r>
            <a:r>
              <a:rPr lang="en-GB" dirty="0" smtClean="0"/>
              <a:t> </a:t>
            </a:r>
            <a:r>
              <a:rPr lang="en-GB" dirty="0" err="1" smtClean="0"/>
              <a:t>радиолошких</a:t>
            </a:r>
            <a:r>
              <a:rPr lang="en-GB" dirty="0" smtClean="0"/>
              <a:t> </a:t>
            </a:r>
            <a:r>
              <a:rPr lang="en-GB" dirty="0" err="1" smtClean="0"/>
              <a:t>информационих</a:t>
            </a:r>
            <a:r>
              <a:rPr lang="en-GB" dirty="0" smtClean="0"/>
              <a:t> </a:t>
            </a:r>
            <a:r>
              <a:rPr lang="en-GB" dirty="0" err="1" smtClean="0"/>
              <a:t>система</a:t>
            </a:r>
            <a:r>
              <a:rPr lang="en-GB" dirty="0" smtClean="0"/>
              <a:t> </a:t>
            </a:r>
            <a:r>
              <a:rPr lang="en-GB" dirty="0" err="1" smtClean="0"/>
              <a:t>који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</a:t>
            </a:r>
            <a:r>
              <a:rPr lang="en-GB" dirty="0" err="1" smtClean="0"/>
              <a:t>интегришу</a:t>
            </a:r>
            <a:r>
              <a:rPr lang="en-GB" dirty="0" smtClean="0"/>
              <a:t> у </a:t>
            </a:r>
            <a:r>
              <a:rPr lang="en-GB" dirty="0" err="1" smtClean="0"/>
              <a:t>болничке</a:t>
            </a:r>
            <a:r>
              <a:rPr lang="en-GB" dirty="0" smtClean="0"/>
              <a:t> </a:t>
            </a:r>
            <a:r>
              <a:rPr lang="en-GB" dirty="0" err="1" smtClean="0"/>
              <a:t>информационе</a:t>
            </a:r>
            <a:r>
              <a:rPr lang="en-GB" dirty="0" smtClean="0"/>
              <a:t> </a:t>
            </a:r>
            <a:r>
              <a:rPr lang="en-GB" dirty="0" err="1" smtClean="0"/>
              <a:t>системе</a:t>
            </a:r>
            <a:endParaRPr lang="sr-Cyrl-RS" dirty="0" smtClean="0"/>
          </a:p>
          <a:p>
            <a:pPr lvl="1"/>
            <a:r>
              <a:rPr lang="en-GB" dirty="0" smtClean="0"/>
              <a:t>DICOM (Digital Imaging and </a:t>
            </a:r>
            <a:r>
              <a:rPr lang="en-GB" dirty="0" err="1" smtClean="0"/>
              <a:t>Communicationes</a:t>
            </a:r>
            <a:r>
              <a:rPr lang="en-GB" dirty="0" smtClean="0"/>
              <a:t> in Medicine),  </a:t>
            </a:r>
            <a:endParaRPr lang="sr-Cyrl-RS" dirty="0" smtClean="0"/>
          </a:p>
          <a:p>
            <a:pPr lvl="1"/>
            <a:r>
              <a:rPr lang="en-GB" dirty="0" smtClean="0"/>
              <a:t>PACS ( Picture Archiving and Communication System), </a:t>
            </a:r>
            <a:endParaRPr lang="sr-Cyrl-RS" dirty="0" smtClean="0"/>
          </a:p>
          <a:p>
            <a:pPr lvl="1"/>
            <a:r>
              <a:rPr lang="en-GB" dirty="0" smtClean="0"/>
              <a:t>HL7 (Health Level Seven)</a:t>
            </a:r>
            <a:endParaRPr lang="en-US" dirty="0" smtClean="0"/>
          </a:p>
          <a:p>
            <a:r>
              <a:rPr lang="en-GB" dirty="0" err="1" smtClean="0"/>
              <a:t>Систем</a:t>
            </a:r>
            <a:r>
              <a:rPr lang="en-GB" dirty="0" smtClean="0"/>
              <a:t> </a:t>
            </a:r>
            <a:r>
              <a:rPr lang="en-GB" dirty="0" err="1" smtClean="0"/>
              <a:t>мониторинга</a:t>
            </a:r>
            <a:r>
              <a:rPr lang="en-GB" dirty="0" smtClean="0"/>
              <a:t> </a:t>
            </a:r>
            <a:r>
              <a:rPr lang="en-GB" dirty="0" err="1" smtClean="0"/>
              <a:t>пацијента</a:t>
            </a:r>
            <a:r>
              <a:rPr lang="en-GB" dirty="0" smtClean="0"/>
              <a:t> </a:t>
            </a:r>
            <a:r>
              <a:rPr lang="en-GB" dirty="0" err="1" smtClean="0"/>
              <a:t>који</a:t>
            </a:r>
            <a:r>
              <a:rPr lang="en-GB" dirty="0" smtClean="0"/>
              <a:t> </a:t>
            </a:r>
            <a:r>
              <a:rPr lang="en-GB" dirty="0" err="1" smtClean="0"/>
              <a:t>је</a:t>
            </a:r>
            <a:r>
              <a:rPr lang="en-GB" dirty="0" smtClean="0"/>
              <a:t> </a:t>
            </a:r>
            <a:r>
              <a:rPr lang="en-GB" dirty="0" err="1" smtClean="0"/>
              <a:t>заступљен</a:t>
            </a:r>
            <a:r>
              <a:rPr lang="en-GB" dirty="0" smtClean="0"/>
              <a:t> у </a:t>
            </a:r>
            <a:r>
              <a:rPr lang="en-GB" dirty="0" err="1" smtClean="0"/>
              <a:t>јединицама</a:t>
            </a:r>
            <a:r>
              <a:rPr lang="en-GB" dirty="0" smtClean="0"/>
              <a:t> </a:t>
            </a:r>
            <a:r>
              <a:rPr lang="en-GB" dirty="0" err="1" smtClean="0"/>
              <a:t>интензивног</a:t>
            </a:r>
            <a:r>
              <a:rPr lang="en-GB" dirty="0" smtClean="0"/>
              <a:t> </a:t>
            </a:r>
            <a:r>
              <a:rPr lang="en-GB" dirty="0" err="1" smtClean="0"/>
              <a:t>лечења</a:t>
            </a:r>
            <a:r>
              <a:rPr lang="en-GB" dirty="0" smtClean="0"/>
              <a:t> </a:t>
            </a:r>
            <a:r>
              <a:rPr lang="en-GB" dirty="0" err="1" smtClean="0"/>
              <a:t>највише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</a:t>
            </a:r>
            <a:r>
              <a:rPr lang="en-GB" dirty="0" err="1" smtClean="0"/>
              <a:t>користи</a:t>
            </a:r>
            <a:r>
              <a:rPr lang="en-GB" dirty="0" smtClean="0"/>
              <a:t> </a:t>
            </a:r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праћења</a:t>
            </a:r>
            <a:r>
              <a:rPr lang="en-GB" dirty="0" smtClean="0"/>
              <a:t> </a:t>
            </a:r>
            <a:r>
              <a:rPr lang="en-GB" dirty="0" err="1" smtClean="0"/>
              <a:t>пацијената</a:t>
            </a:r>
            <a:r>
              <a:rPr lang="en-GB" dirty="0" smtClean="0"/>
              <a:t> и </a:t>
            </a:r>
            <a:r>
              <a:rPr lang="en-GB" dirty="0" err="1" smtClean="0"/>
              <a:t>прикупљања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Медицинска</a:t>
            </a:r>
            <a:r>
              <a:rPr lang="en-GB" dirty="0" smtClean="0"/>
              <a:t> </a:t>
            </a:r>
            <a:r>
              <a:rPr lang="en-GB" dirty="0" err="1" smtClean="0"/>
              <a:t>лабораторија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err="1" smtClean="0"/>
              <a:t>Лабораторијски</a:t>
            </a:r>
            <a:r>
              <a:rPr lang="en-GB" dirty="0" smtClean="0"/>
              <a:t> </a:t>
            </a:r>
            <a:r>
              <a:rPr lang="en-GB" dirty="0" err="1" smtClean="0"/>
              <a:t>информациони</a:t>
            </a:r>
            <a:r>
              <a:rPr lang="en-GB" dirty="0" smtClean="0"/>
              <a:t> </a:t>
            </a:r>
            <a:r>
              <a:rPr lang="en-GB" dirty="0" err="1" smtClean="0"/>
              <a:t>системи</a:t>
            </a:r>
            <a:r>
              <a:rPr lang="en-GB" dirty="0" smtClean="0"/>
              <a:t>  (ЛИС) </a:t>
            </a:r>
            <a:r>
              <a:rPr lang="en-GB" dirty="0" err="1" smtClean="0"/>
              <a:t>дају</a:t>
            </a:r>
            <a:r>
              <a:rPr lang="en-GB" dirty="0" smtClean="0"/>
              <a:t> </a:t>
            </a:r>
            <a:r>
              <a:rPr lang="en-GB" dirty="0" err="1" smtClean="0"/>
              <a:t>општу</a:t>
            </a:r>
            <a:r>
              <a:rPr lang="en-GB" dirty="0" smtClean="0"/>
              <a:t> </a:t>
            </a:r>
            <a:r>
              <a:rPr lang="en-GB" dirty="0" err="1" smtClean="0"/>
              <a:t>подршку</a:t>
            </a:r>
            <a:r>
              <a:rPr lang="en-GB" dirty="0" smtClean="0"/>
              <a:t> у </a:t>
            </a:r>
            <a:r>
              <a:rPr lang="en-GB" dirty="0" err="1" smtClean="0"/>
              <a:t>раду</a:t>
            </a:r>
            <a:r>
              <a:rPr lang="en-GB" dirty="0" smtClean="0"/>
              <a:t> </a:t>
            </a:r>
            <a:r>
              <a:rPr lang="en-GB" dirty="0" err="1" smtClean="0"/>
              <a:t>медицинских</a:t>
            </a:r>
            <a:r>
              <a:rPr lang="en-GB" dirty="0" smtClean="0"/>
              <a:t> </a:t>
            </a:r>
            <a:r>
              <a:rPr lang="en-GB" dirty="0" err="1" smtClean="0"/>
              <a:t>лабораторија</a:t>
            </a:r>
            <a:endParaRPr lang="sr-Cyrl-RS" dirty="0" smtClean="0"/>
          </a:p>
          <a:p>
            <a:pPr lvl="1"/>
            <a:r>
              <a:rPr lang="en-GB" dirty="0" err="1" smtClean="0"/>
              <a:t>чине</a:t>
            </a:r>
            <a:r>
              <a:rPr lang="en-GB" dirty="0" smtClean="0"/>
              <a:t> </a:t>
            </a:r>
            <a:r>
              <a:rPr lang="en-GB" dirty="0" err="1" smtClean="0"/>
              <a:t>процесе</a:t>
            </a:r>
            <a:r>
              <a:rPr lang="en-GB" dirty="0" smtClean="0"/>
              <a:t> </a:t>
            </a:r>
            <a:r>
              <a:rPr lang="en-GB" dirty="0" err="1" smtClean="0"/>
              <a:t>анализа</a:t>
            </a:r>
            <a:r>
              <a:rPr lang="en-GB" dirty="0" smtClean="0"/>
              <a:t> </a:t>
            </a:r>
            <a:r>
              <a:rPr lang="en-GB" dirty="0" err="1" smtClean="0"/>
              <a:t>узорака</a:t>
            </a:r>
            <a:r>
              <a:rPr lang="en-GB" dirty="0" smtClean="0"/>
              <a:t> </a:t>
            </a:r>
            <a:r>
              <a:rPr lang="en-GB" dirty="0" err="1" smtClean="0"/>
              <a:t>потпуно</a:t>
            </a:r>
            <a:r>
              <a:rPr lang="en-GB" dirty="0" smtClean="0"/>
              <a:t> </a:t>
            </a:r>
            <a:r>
              <a:rPr lang="en-GB" dirty="0" err="1" smtClean="0"/>
              <a:t>аутоматизованим</a:t>
            </a:r>
            <a:endParaRPr lang="sr-Cyrl-RS" dirty="0" smtClean="0"/>
          </a:p>
          <a:p>
            <a:pPr lvl="1"/>
            <a:r>
              <a:rPr lang="en-GB" dirty="0" err="1" smtClean="0"/>
              <a:t>прецизна</a:t>
            </a:r>
            <a:r>
              <a:rPr lang="en-GB" dirty="0" smtClean="0"/>
              <a:t> и </a:t>
            </a:r>
            <a:r>
              <a:rPr lang="en-GB" dirty="0" err="1" smtClean="0"/>
              <a:t>брза</a:t>
            </a:r>
            <a:r>
              <a:rPr lang="en-GB" dirty="0" smtClean="0"/>
              <a:t> </a:t>
            </a:r>
            <a:r>
              <a:rPr lang="en-GB" dirty="0" err="1" smtClean="0"/>
              <a:t>анализа</a:t>
            </a:r>
            <a:r>
              <a:rPr lang="en-GB" dirty="0" smtClean="0"/>
              <a:t> </a:t>
            </a:r>
            <a:r>
              <a:rPr lang="en-GB" dirty="0" err="1" smtClean="0"/>
              <a:t>великог</a:t>
            </a:r>
            <a:r>
              <a:rPr lang="en-GB" dirty="0" smtClean="0"/>
              <a:t> </a:t>
            </a:r>
            <a:r>
              <a:rPr lang="en-GB" dirty="0" err="1" smtClean="0"/>
              <a:t>броја</a:t>
            </a:r>
            <a:r>
              <a:rPr lang="en-GB" dirty="0" smtClean="0"/>
              <a:t> </a:t>
            </a:r>
            <a:r>
              <a:rPr lang="en-GB" dirty="0" err="1" smtClean="0"/>
              <a:t>узорака</a:t>
            </a:r>
            <a:r>
              <a:rPr lang="en-GB" dirty="0" smtClean="0"/>
              <a:t> </a:t>
            </a:r>
            <a:r>
              <a:rPr lang="en-GB" dirty="0" err="1" smtClean="0"/>
              <a:t>уз</a:t>
            </a:r>
            <a:r>
              <a:rPr lang="en-GB" dirty="0" smtClean="0"/>
              <a:t> </a:t>
            </a:r>
            <a:r>
              <a:rPr lang="en-GB" dirty="0" err="1" smtClean="0"/>
              <a:t>верификацију</a:t>
            </a:r>
            <a:r>
              <a:rPr lang="en-GB" dirty="0" smtClean="0"/>
              <a:t> и </a:t>
            </a:r>
            <a:r>
              <a:rPr lang="en-GB" dirty="0" err="1" smtClean="0"/>
              <a:t>дистрибуцију</a:t>
            </a:r>
            <a:r>
              <a:rPr lang="en-GB" dirty="0" smtClean="0"/>
              <a:t> </a:t>
            </a:r>
            <a:r>
              <a:rPr lang="en-GB" dirty="0" err="1" smtClean="0"/>
              <a:t>резултата</a:t>
            </a:r>
            <a:endParaRPr lang="sr-Cyrl-RS" dirty="0" smtClean="0"/>
          </a:p>
          <a:p>
            <a:pPr lvl="1"/>
            <a:r>
              <a:rPr lang="sr-Cyrl-RS" dirty="0" smtClean="0"/>
              <a:t>и</a:t>
            </a:r>
            <a:r>
              <a:rPr lang="en-GB" dirty="0" err="1" smtClean="0"/>
              <a:t>нтеграција</a:t>
            </a:r>
            <a:r>
              <a:rPr lang="en-GB" dirty="0" smtClean="0"/>
              <a:t> ЛИС у </a:t>
            </a:r>
            <a:r>
              <a:rPr lang="en-GB" dirty="0" err="1" smtClean="0"/>
              <a:t>болнички</a:t>
            </a:r>
            <a:r>
              <a:rPr lang="en-GB" dirty="0" smtClean="0"/>
              <a:t> </a:t>
            </a:r>
            <a:r>
              <a:rPr lang="en-GB" dirty="0" err="1" smtClean="0"/>
              <a:t>информацини</a:t>
            </a:r>
            <a:r>
              <a:rPr lang="en-GB" dirty="0" smtClean="0"/>
              <a:t> </a:t>
            </a:r>
            <a:r>
              <a:rPr lang="en-GB" dirty="0" err="1" smtClean="0"/>
              <a:t>систем</a:t>
            </a:r>
            <a:r>
              <a:rPr lang="en-GB" dirty="0" smtClean="0"/>
              <a:t> </a:t>
            </a:r>
            <a:r>
              <a:rPr lang="en-GB" dirty="0" err="1" smtClean="0"/>
              <a:t>омогућена</a:t>
            </a:r>
            <a:r>
              <a:rPr lang="en-GB" dirty="0" smtClean="0"/>
              <a:t> </a:t>
            </a:r>
            <a:r>
              <a:rPr lang="en-GB" dirty="0" err="1" smtClean="0"/>
              <a:t>је</a:t>
            </a:r>
            <a:r>
              <a:rPr lang="en-GB" dirty="0" smtClean="0"/>
              <a:t> </a:t>
            </a:r>
            <a:r>
              <a:rPr lang="en-GB" dirty="0" err="1" smtClean="0"/>
              <a:t>најчешће</a:t>
            </a:r>
            <a:r>
              <a:rPr lang="en-GB" dirty="0" smtClean="0"/>
              <a:t> </a:t>
            </a:r>
            <a:r>
              <a:rPr lang="en-GB" dirty="0" err="1" smtClean="0"/>
              <a:t>пакетом</a:t>
            </a:r>
            <a:r>
              <a:rPr lang="en-GB" dirty="0" smtClean="0"/>
              <a:t> HL7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Лечење</a:t>
            </a:r>
            <a:r>
              <a:rPr lang="en-GB" dirty="0" smtClean="0"/>
              <a:t> и </a:t>
            </a:r>
            <a:r>
              <a:rPr lang="en-GB" dirty="0" err="1" smtClean="0"/>
              <a:t>рехабилитација</a:t>
            </a:r>
            <a:r>
              <a:rPr lang="en-GB" dirty="0" smtClean="0"/>
              <a:t> </a:t>
            </a:r>
            <a:r>
              <a:rPr lang="en-GB" dirty="0" err="1" smtClean="0"/>
              <a:t>пацијената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З</a:t>
            </a:r>
            <a:r>
              <a:rPr lang="en-GB" dirty="0" err="1" smtClean="0"/>
              <a:t>рачн</a:t>
            </a:r>
            <a:r>
              <a:rPr lang="sr-Cyrl-RS" dirty="0" smtClean="0"/>
              <a:t>а</a:t>
            </a:r>
            <a:r>
              <a:rPr lang="en-GB" dirty="0" smtClean="0"/>
              <a:t> </a:t>
            </a:r>
            <a:r>
              <a:rPr lang="en-GB" dirty="0" err="1" smtClean="0"/>
              <a:t>терапиј</a:t>
            </a:r>
            <a:r>
              <a:rPr lang="sr-Cyrl-RS" dirty="0" smtClean="0"/>
              <a:t>а</a:t>
            </a:r>
            <a:r>
              <a:rPr lang="en-GB" dirty="0" smtClean="0"/>
              <a:t> </a:t>
            </a:r>
            <a:r>
              <a:rPr lang="en-GB" dirty="0" err="1" smtClean="0"/>
              <a:t>тумора</a:t>
            </a:r>
            <a:r>
              <a:rPr lang="en-GB" dirty="0" smtClean="0"/>
              <a:t> </a:t>
            </a:r>
            <a:r>
              <a:rPr lang="en-GB" dirty="0" err="1" smtClean="0"/>
              <a:t>код</a:t>
            </a:r>
            <a:r>
              <a:rPr lang="en-GB" dirty="0" smtClean="0"/>
              <a:t> </a:t>
            </a:r>
            <a:r>
              <a:rPr lang="en-GB" dirty="0" err="1" smtClean="0"/>
              <a:t>онколошких</a:t>
            </a:r>
            <a:r>
              <a:rPr lang="en-GB" dirty="0" smtClean="0"/>
              <a:t> </a:t>
            </a:r>
            <a:r>
              <a:rPr lang="en-GB" dirty="0" err="1" smtClean="0"/>
              <a:t>пацијената</a:t>
            </a:r>
            <a:r>
              <a:rPr lang="en-GB" dirty="0" smtClean="0"/>
              <a:t> </a:t>
            </a:r>
            <a:r>
              <a:rPr lang="en-GB" dirty="0" err="1" smtClean="0"/>
              <a:t>са</a:t>
            </a:r>
            <a:r>
              <a:rPr lang="en-GB" dirty="0" smtClean="0"/>
              <a:t> </a:t>
            </a:r>
            <a:r>
              <a:rPr lang="en-GB" dirty="0" err="1" smtClean="0"/>
              <a:t>тачним</a:t>
            </a:r>
            <a:r>
              <a:rPr lang="en-GB" dirty="0" smtClean="0"/>
              <a:t> </a:t>
            </a:r>
            <a:r>
              <a:rPr lang="en-GB" dirty="0" err="1" smtClean="0"/>
              <a:t>прорачунима</a:t>
            </a:r>
            <a:r>
              <a:rPr lang="en-GB" dirty="0" smtClean="0"/>
              <a:t> </a:t>
            </a:r>
            <a:r>
              <a:rPr lang="en-GB" dirty="0" err="1" smtClean="0"/>
              <a:t>дозе</a:t>
            </a:r>
            <a:r>
              <a:rPr lang="en-GB" dirty="0" smtClean="0"/>
              <a:t> и </a:t>
            </a:r>
            <a:r>
              <a:rPr lang="en-GB" dirty="0" err="1" smtClean="0"/>
              <a:t>величине</a:t>
            </a:r>
            <a:r>
              <a:rPr lang="en-GB" dirty="0" smtClean="0"/>
              <a:t> </a:t>
            </a:r>
            <a:r>
              <a:rPr lang="en-GB" dirty="0" err="1" smtClean="0"/>
              <a:t>зрачног</a:t>
            </a:r>
            <a:r>
              <a:rPr lang="en-GB" dirty="0" smtClean="0"/>
              <a:t> </a:t>
            </a:r>
            <a:r>
              <a:rPr lang="en-GB" dirty="0" err="1" smtClean="0"/>
              <a:t>поља</a:t>
            </a:r>
            <a:endParaRPr lang="sr-Cyrl-RS" dirty="0" smtClean="0"/>
          </a:p>
          <a:p>
            <a:r>
              <a:rPr lang="sr-Cyrl-RS" dirty="0" smtClean="0"/>
              <a:t>Г</a:t>
            </a:r>
            <a:r>
              <a:rPr lang="en-GB" dirty="0" err="1" smtClean="0"/>
              <a:t>ама</a:t>
            </a:r>
            <a:r>
              <a:rPr lang="en-GB" dirty="0" smtClean="0"/>
              <a:t> </a:t>
            </a:r>
            <a:r>
              <a:rPr lang="en-GB" dirty="0" err="1" smtClean="0"/>
              <a:t>нож</a:t>
            </a:r>
            <a:r>
              <a:rPr lang="en-GB" dirty="0" smtClean="0"/>
              <a:t> </a:t>
            </a:r>
            <a:r>
              <a:rPr lang="en-GB" dirty="0" err="1" smtClean="0"/>
              <a:t>који</a:t>
            </a:r>
            <a:r>
              <a:rPr lang="en-GB" dirty="0" smtClean="0"/>
              <a:t> </a:t>
            </a:r>
            <a:r>
              <a:rPr lang="en-GB" dirty="0" err="1" smtClean="0"/>
              <a:t>функционише</a:t>
            </a:r>
            <a:r>
              <a:rPr lang="en-GB" dirty="0" smtClean="0"/>
              <a:t> </a:t>
            </a:r>
            <a:r>
              <a:rPr lang="en-GB" dirty="0" err="1" smtClean="0"/>
              <a:t>по</a:t>
            </a:r>
            <a:r>
              <a:rPr lang="en-GB" dirty="0" smtClean="0"/>
              <a:t> </a:t>
            </a:r>
            <a:r>
              <a:rPr lang="en-GB" dirty="0" err="1" smtClean="0"/>
              <a:t>принципима</a:t>
            </a:r>
            <a:r>
              <a:rPr lang="en-GB" dirty="0" smtClean="0"/>
              <a:t> </a:t>
            </a:r>
            <a:r>
              <a:rPr lang="en-GB" dirty="0" err="1" smtClean="0"/>
              <a:t>рачунарског</a:t>
            </a:r>
            <a:r>
              <a:rPr lang="en-GB" dirty="0" smtClean="0"/>
              <a:t> </a:t>
            </a:r>
            <a:r>
              <a:rPr lang="en-GB" dirty="0" err="1" smtClean="0"/>
              <a:t>система</a:t>
            </a:r>
            <a:endParaRPr lang="sr-Cyrl-RS" dirty="0" smtClean="0"/>
          </a:p>
          <a:p>
            <a:r>
              <a:rPr lang="sr-Cyrl-RS" dirty="0" smtClean="0"/>
              <a:t>Т</a:t>
            </a:r>
            <a:r>
              <a:rPr lang="en-GB" dirty="0" err="1" smtClean="0"/>
              <a:t>ерапија</a:t>
            </a:r>
            <a:r>
              <a:rPr lang="en-GB" dirty="0" smtClean="0"/>
              <a:t> </a:t>
            </a:r>
            <a:r>
              <a:rPr lang="en-GB" dirty="0" err="1" smtClean="0"/>
              <a:t>ласером</a:t>
            </a:r>
            <a:r>
              <a:rPr lang="en-GB" dirty="0" smtClean="0"/>
              <a:t> и </a:t>
            </a:r>
            <a:r>
              <a:rPr lang="en-GB" dirty="0" err="1" smtClean="0"/>
              <a:t>све</a:t>
            </a:r>
            <a:r>
              <a:rPr lang="en-GB" dirty="0" smtClean="0"/>
              <a:t> </a:t>
            </a:r>
            <a:r>
              <a:rPr lang="en-GB" dirty="0" err="1" smtClean="0"/>
              <a:t>терапије</a:t>
            </a:r>
            <a:r>
              <a:rPr lang="en-GB" dirty="0" smtClean="0"/>
              <a:t> </a:t>
            </a:r>
            <a:r>
              <a:rPr lang="en-GB" dirty="0" err="1" smtClean="0"/>
              <a:t>које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</a:t>
            </a:r>
            <a:r>
              <a:rPr lang="en-GB" dirty="0" err="1" smtClean="0"/>
              <a:t>користе</a:t>
            </a:r>
            <a:r>
              <a:rPr lang="en-GB" dirty="0" smtClean="0"/>
              <a:t> у </a:t>
            </a:r>
            <a:r>
              <a:rPr lang="en-GB" dirty="0" err="1" smtClean="0"/>
              <a:t>рехабилитацији</a:t>
            </a:r>
            <a:r>
              <a:rPr lang="en-GB" dirty="0" smtClean="0"/>
              <a:t> </a:t>
            </a:r>
            <a:r>
              <a:rPr lang="en-GB" dirty="0" err="1" smtClean="0"/>
              <a:t>пацијената</a:t>
            </a:r>
            <a:r>
              <a:rPr lang="en-GB" dirty="0" smtClean="0"/>
              <a:t>, а </a:t>
            </a:r>
            <a:r>
              <a:rPr lang="en-GB" dirty="0" err="1" smtClean="0"/>
              <a:t>захтевају</a:t>
            </a:r>
            <a:r>
              <a:rPr lang="en-GB" dirty="0" smtClean="0"/>
              <a:t> </a:t>
            </a:r>
            <a:r>
              <a:rPr lang="en-GB" dirty="0" err="1" smtClean="0"/>
              <a:t>употребу</a:t>
            </a:r>
            <a:r>
              <a:rPr lang="en-GB" dirty="0" smtClean="0"/>
              <a:t> </a:t>
            </a:r>
            <a:r>
              <a:rPr lang="en-GB" dirty="0" err="1" smtClean="0"/>
              <a:t>апарата</a:t>
            </a:r>
            <a:endParaRPr lang="sr-Cyrl-R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Лечење</a:t>
            </a:r>
            <a:r>
              <a:rPr lang="en-GB" dirty="0" smtClean="0"/>
              <a:t> и </a:t>
            </a:r>
            <a:r>
              <a:rPr lang="en-GB" dirty="0" err="1" smtClean="0"/>
              <a:t>рехабилитација</a:t>
            </a:r>
            <a:r>
              <a:rPr lang="en-GB" dirty="0" smtClean="0"/>
              <a:t> </a:t>
            </a:r>
            <a:r>
              <a:rPr lang="en-GB" dirty="0" err="1" smtClean="0"/>
              <a:t>пацијената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З</a:t>
            </a:r>
            <a:r>
              <a:rPr lang="en-GB" dirty="0" smtClean="0"/>
              <a:t>а </a:t>
            </a:r>
            <a:r>
              <a:rPr lang="en-GB" dirty="0" err="1" smtClean="0"/>
              <a:t>прецизно</a:t>
            </a:r>
            <a:r>
              <a:rPr lang="en-GB" dirty="0" smtClean="0"/>
              <a:t> </a:t>
            </a:r>
            <a:r>
              <a:rPr lang="en-GB" dirty="0" err="1" smtClean="0"/>
              <a:t>дозирање</a:t>
            </a:r>
            <a:r>
              <a:rPr lang="en-GB" dirty="0" smtClean="0"/>
              <a:t> </a:t>
            </a:r>
            <a:r>
              <a:rPr lang="en-GB" dirty="0" err="1" smtClean="0"/>
              <a:t>лекова</a:t>
            </a:r>
            <a:r>
              <a:rPr lang="en-GB" dirty="0" smtClean="0"/>
              <a:t> у </a:t>
            </a:r>
            <a:r>
              <a:rPr lang="en-GB" dirty="0" err="1" smtClean="0"/>
              <a:t>употреби</a:t>
            </a:r>
            <a:r>
              <a:rPr lang="en-GB" dirty="0" smtClean="0"/>
              <a:t> </a:t>
            </a:r>
            <a:r>
              <a:rPr lang="en-GB" dirty="0" err="1" smtClean="0"/>
              <a:t>су</a:t>
            </a:r>
            <a:r>
              <a:rPr lang="en-GB" dirty="0" smtClean="0"/>
              <a:t> </a:t>
            </a:r>
            <a:r>
              <a:rPr lang="en-GB" dirty="0" err="1" smtClean="0"/>
              <a:t>различите</a:t>
            </a:r>
            <a:r>
              <a:rPr lang="en-GB" dirty="0" smtClean="0"/>
              <a:t> </a:t>
            </a:r>
            <a:r>
              <a:rPr lang="en-GB" dirty="0" err="1" smtClean="0"/>
              <a:t>врсте</a:t>
            </a:r>
            <a:r>
              <a:rPr lang="en-GB" dirty="0" smtClean="0"/>
              <a:t> </a:t>
            </a:r>
            <a:r>
              <a:rPr lang="en-GB" dirty="0" err="1" smtClean="0"/>
              <a:t>инфузионих</a:t>
            </a:r>
            <a:r>
              <a:rPr lang="en-GB" dirty="0" smtClean="0"/>
              <a:t> </a:t>
            </a:r>
            <a:r>
              <a:rPr lang="en-GB" dirty="0" err="1" smtClean="0"/>
              <a:t>пумпи</a:t>
            </a:r>
            <a:endParaRPr lang="sr-Cyrl-RS" dirty="0" smtClean="0"/>
          </a:p>
          <a:p>
            <a:pPr lvl="1"/>
            <a:r>
              <a:rPr lang="en-GB" dirty="0" err="1" smtClean="0"/>
              <a:t>омогућавају</a:t>
            </a:r>
            <a:r>
              <a:rPr lang="en-GB" dirty="0" smtClean="0"/>
              <a:t> </a:t>
            </a:r>
            <a:r>
              <a:rPr lang="en-GB" dirty="0" err="1" smtClean="0"/>
              <a:t>програмирање</a:t>
            </a:r>
            <a:r>
              <a:rPr lang="en-GB" dirty="0" smtClean="0"/>
              <a:t> </a:t>
            </a:r>
            <a:r>
              <a:rPr lang="en-GB" dirty="0" err="1" smtClean="0"/>
              <a:t>везано</a:t>
            </a:r>
            <a:r>
              <a:rPr lang="en-GB" dirty="0" smtClean="0"/>
              <a:t> </a:t>
            </a:r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дозу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количину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брзину</a:t>
            </a:r>
            <a:r>
              <a:rPr lang="en-GB" dirty="0" smtClean="0"/>
              <a:t> и </a:t>
            </a:r>
            <a:endParaRPr lang="sr-Cyrl-RS" dirty="0" smtClean="0"/>
          </a:p>
          <a:p>
            <a:pPr lvl="1"/>
            <a:r>
              <a:rPr lang="en-GB" dirty="0" err="1" smtClean="0"/>
              <a:t>временски</a:t>
            </a:r>
            <a:r>
              <a:rPr lang="en-GB" dirty="0" smtClean="0"/>
              <a:t> </a:t>
            </a:r>
            <a:r>
              <a:rPr lang="en-GB" dirty="0" err="1" smtClean="0"/>
              <a:t>интервал</a:t>
            </a:r>
            <a:r>
              <a:rPr lang="en-GB" dirty="0" smtClean="0"/>
              <a:t> </a:t>
            </a:r>
            <a:r>
              <a:rPr lang="en-GB" dirty="0" err="1" smtClean="0"/>
              <a:t>администрације</a:t>
            </a:r>
            <a:r>
              <a:rPr lang="en-GB" dirty="0" smtClean="0"/>
              <a:t> </a:t>
            </a:r>
            <a:r>
              <a:rPr lang="en-GB" dirty="0" err="1" smtClean="0"/>
              <a:t>медикамената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Фармацеутске</a:t>
            </a:r>
            <a:r>
              <a:rPr lang="en-GB" dirty="0" smtClean="0"/>
              <a:t> </a:t>
            </a:r>
            <a:r>
              <a:rPr lang="en-GB" dirty="0" err="1" smtClean="0"/>
              <a:t>услуге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Вишенаменски</a:t>
            </a:r>
            <a:r>
              <a:rPr lang="en-GB" dirty="0" smtClean="0"/>
              <a:t> </a:t>
            </a:r>
            <a:r>
              <a:rPr lang="en-GB" dirty="0" err="1" smtClean="0"/>
              <a:t>учинак</a:t>
            </a:r>
            <a:r>
              <a:rPr lang="en-GB" dirty="0" smtClean="0"/>
              <a:t> </a:t>
            </a:r>
            <a:r>
              <a:rPr lang="en-GB" dirty="0" err="1" smtClean="0"/>
              <a:t>рачунарских</a:t>
            </a:r>
            <a:r>
              <a:rPr lang="en-GB" dirty="0" smtClean="0"/>
              <a:t> </a:t>
            </a:r>
            <a:r>
              <a:rPr lang="en-GB" dirty="0" err="1" smtClean="0"/>
              <a:t>технологија</a:t>
            </a:r>
            <a:r>
              <a:rPr lang="en-GB" dirty="0" smtClean="0"/>
              <a:t> у </a:t>
            </a:r>
            <a:r>
              <a:rPr lang="en-GB" dirty="0" err="1" smtClean="0"/>
              <a:t>употреби</a:t>
            </a:r>
            <a:r>
              <a:rPr lang="en-GB" dirty="0" smtClean="0"/>
              <a:t> </a:t>
            </a:r>
            <a:r>
              <a:rPr lang="en-GB" dirty="0" err="1" smtClean="0"/>
              <a:t>лекова</a:t>
            </a:r>
            <a:endParaRPr lang="sr-Cyrl-RS" dirty="0" smtClean="0"/>
          </a:p>
          <a:p>
            <a:r>
              <a:rPr lang="sr-Cyrl-RS" dirty="0" smtClean="0"/>
              <a:t>П</a:t>
            </a:r>
            <a:r>
              <a:rPr lang="en-GB" dirty="0" err="1" smtClean="0"/>
              <a:t>рате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</a:t>
            </a:r>
            <a:r>
              <a:rPr lang="en-GB" dirty="0" err="1" smtClean="0"/>
              <a:t>особине</a:t>
            </a:r>
            <a:r>
              <a:rPr lang="en-GB" dirty="0" smtClean="0"/>
              <a:t>, </a:t>
            </a:r>
            <a:r>
              <a:rPr lang="en-GB" dirty="0" err="1" smtClean="0"/>
              <a:t>ефекти</a:t>
            </a:r>
            <a:r>
              <a:rPr lang="en-GB" dirty="0" smtClean="0"/>
              <a:t> </a:t>
            </a:r>
            <a:r>
              <a:rPr lang="en-GB" dirty="0" err="1" smtClean="0"/>
              <a:t>коришћења</a:t>
            </a:r>
            <a:r>
              <a:rPr lang="en-GB" dirty="0" smtClean="0"/>
              <a:t> </a:t>
            </a:r>
            <a:r>
              <a:rPr lang="en-GB" dirty="0" err="1" smtClean="0"/>
              <a:t>лекова</a:t>
            </a:r>
            <a:endParaRPr lang="sr-Cyrl-RS" dirty="0" smtClean="0"/>
          </a:p>
          <a:p>
            <a:pPr lvl="1"/>
            <a:r>
              <a:rPr lang="sr-Cyrl-RS" dirty="0" smtClean="0"/>
              <a:t>м</a:t>
            </a:r>
            <a:r>
              <a:rPr lang="en-GB" dirty="0" err="1" smtClean="0"/>
              <a:t>огућност</a:t>
            </a:r>
            <a:r>
              <a:rPr lang="en-GB" dirty="0" smtClean="0"/>
              <a:t> </a:t>
            </a:r>
            <a:r>
              <a:rPr lang="en-GB" dirty="0" err="1" smtClean="0"/>
              <a:t>електронског</a:t>
            </a:r>
            <a:r>
              <a:rPr lang="en-GB" dirty="0" smtClean="0"/>
              <a:t> </a:t>
            </a:r>
            <a:r>
              <a:rPr lang="en-GB" dirty="0" err="1" smtClean="0"/>
              <a:t>требовања</a:t>
            </a:r>
            <a:r>
              <a:rPr lang="en-GB" dirty="0" smtClean="0"/>
              <a:t> </a:t>
            </a:r>
            <a:r>
              <a:rPr lang="en-GB" dirty="0" err="1" smtClean="0"/>
              <a:t>лекова</a:t>
            </a:r>
            <a:r>
              <a:rPr lang="en-GB" dirty="0" smtClean="0"/>
              <a:t> </a:t>
            </a:r>
            <a:r>
              <a:rPr lang="en-GB" dirty="0" err="1" smtClean="0"/>
              <a:t>из</a:t>
            </a:r>
            <a:r>
              <a:rPr lang="en-GB" dirty="0" smtClean="0"/>
              <a:t> </a:t>
            </a:r>
            <a:r>
              <a:rPr lang="en-GB" dirty="0" err="1" smtClean="0"/>
              <a:t>болничке</a:t>
            </a:r>
            <a:r>
              <a:rPr lang="en-GB" dirty="0" smtClean="0"/>
              <a:t> </a:t>
            </a:r>
            <a:r>
              <a:rPr lang="en-GB" dirty="0" err="1" smtClean="0"/>
              <a:t>апотеке</a:t>
            </a:r>
            <a:endParaRPr lang="sr-Cyrl-RS" dirty="0" smtClean="0"/>
          </a:p>
          <a:p>
            <a:r>
              <a:rPr lang="sr-Cyrl-RS" dirty="0" smtClean="0"/>
              <a:t>Т</a:t>
            </a:r>
            <a:r>
              <a:rPr lang="en-GB" dirty="0" err="1" smtClean="0"/>
              <a:t>ачан</a:t>
            </a:r>
            <a:r>
              <a:rPr lang="en-GB" dirty="0" smtClean="0"/>
              <a:t> </a:t>
            </a:r>
            <a:r>
              <a:rPr lang="en-GB" dirty="0" err="1" smtClean="0"/>
              <a:t>увид</a:t>
            </a:r>
            <a:r>
              <a:rPr lang="en-GB" dirty="0" smtClean="0"/>
              <a:t> у </a:t>
            </a:r>
            <a:r>
              <a:rPr lang="en-GB" dirty="0" err="1" smtClean="0"/>
              <a:t>улаз</a:t>
            </a:r>
            <a:r>
              <a:rPr lang="en-GB" dirty="0" smtClean="0"/>
              <a:t> </a:t>
            </a:r>
            <a:r>
              <a:rPr lang="en-GB" dirty="0" err="1" smtClean="0"/>
              <a:t>лекова</a:t>
            </a:r>
            <a:r>
              <a:rPr lang="en-GB" dirty="0" smtClean="0"/>
              <a:t> у </a:t>
            </a:r>
            <a:r>
              <a:rPr lang="en-GB" dirty="0" err="1" smtClean="0"/>
              <a:t>апотеку</a:t>
            </a:r>
            <a:r>
              <a:rPr lang="en-GB" dirty="0" smtClean="0"/>
              <a:t> и </a:t>
            </a:r>
            <a:r>
              <a:rPr lang="en-GB" dirty="0" err="1" smtClean="0"/>
              <a:t>излаз</a:t>
            </a:r>
            <a:r>
              <a:rPr lang="en-GB" dirty="0" smtClean="0"/>
              <a:t> </a:t>
            </a:r>
            <a:r>
              <a:rPr lang="en-GB" dirty="0" err="1" smtClean="0"/>
              <a:t>лекова</a:t>
            </a:r>
            <a:r>
              <a:rPr lang="en-GB" dirty="0" smtClean="0"/>
              <a:t> </a:t>
            </a:r>
            <a:r>
              <a:rPr lang="en-GB" dirty="0" err="1" smtClean="0"/>
              <a:t>из</a:t>
            </a:r>
            <a:r>
              <a:rPr lang="en-GB" dirty="0" smtClean="0"/>
              <a:t> </a:t>
            </a:r>
            <a:r>
              <a:rPr lang="en-GB" dirty="0" err="1" smtClean="0"/>
              <a:t>апотеке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Фармацеутске</a:t>
            </a:r>
            <a:r>
              <a:rPr lang="en-GB" dirty="0" smtClean="0"/>
              <a:t> </a:t>
            </a:r>
            <a:r>
              <a:rPr lang="en-GB" dirty="0" err="1" smtClean="0"/>
              <a:t>услуге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сваког</a:t>
            </a:r>
            <a:r>
              <a:rPr lang="en-GB" dirty="0" smtClean="0"/>
              <a:t> </a:t>
            </a:r>
            <a:r>
              <a:rPr lang="en-GB" dirty="0" err="1" smtClean="0"/>
              <a:t>пацијента</a:t>
            </a:r>
            <a:r>
              <a:rPr lang="en-GB" dirty="0" smtClean="0"/>
              <a:t> у </a:t>
            </a:r>
            <a:r>
              <a:rPr lang="en-GB" dirty="0" err="1" smtClean="0"/>
              <a:t>апотеку</a:t>
            </a:r>
            <a:r>
              <a:rPr lang="en-GB" dirty="0" smtClean="0"/>
              <a:t> </a:t>
            </a:r>
            <a:r>
              <a:rPr lang="en-GB" dirty="0" err="1" smtClean="0"/>
              <a:t>електронским</a:t>
            </a:r>
            <a:r>
              <a:rPr lang="en-GB" dirty="0" smtClean="0"/>
              <a:t> </a:t>
            </a:r>
            <a:r>
              <a:rPr lang="en-GB" dirty="0" err="1" smtClean="0"/>
              <a:t>путем</a:t>
            </a:r>
            <a:r>
              <a:rPr lang="en-GB" dirty="0" smtClean="0"/>
              <a:t> </a:t>
            </a:r>
            <a:r>
              <a:rPr lang="en-GB" dirty="0" err="1" smtClean="0"/>
              <a:t>стиже</a:t>
            </a:r>
            <a:r>
              <a:rPr lang="en-GB" dirty="0" smtClean="0"/>
              <a:t> </a:t>
            </a:r>
            <a:r>
              <a:rPr lang="en-GB" dirty="0" err="1" smtClean="0"/>
              <a:t>налог</a:t>
            </a:r>
            <a:endParaRPr lang="sr-Cyrl-RS" dirty="0" smtClean="0"/>
          </a:p>
          <a:p>
            <a:pPr lvl="1"/>
            <a:r>
              <a:rPr lang="sr-Cyrl-RS" dirty="0" smtClean="0"/>
              <a:t>на </a:t>
            </a:r>
            <a:r>
              <a:rPr lang="en-GB" dirty="0" err="1" smtClean="0"/>
              <a:t>лицу</a:t>
            </a:r>
            <a:r>
              <a:rPr lang="en-GB" dirty="0" smtClean="0"/>
              <a:t> </a:t>
            </a:r>
            <a:r>
              <a:rPr lang="en-GB" dirty="0" err="1" smtClean="0"/>
              <a:t>места</a:t>
            </a:r>
            <a:r>
              <a:rPr lang="en-GB" dirty="0" smtClean="0"/>
              <a:t> </a:t>
            </a:r>
            <a:r>
              <a:rPr lang="sr-Cyrl-RS" dirty="0" smtClean="0"/>
              <a:t>се </a:t>
            </a:r>
            <a:r>
              <a:rPr lang="en-GB" dirty="0" err="1" smtClean="0"/>
              <a:t>припрема</a:t>
            </a:r>
            <a:r>
              <a:rPr lang="en-GB" dirty="0" smtClean="0"/>
              <a:t> </a:t>
            </a:r>
            <a:r>
              <a:rPr lang="en-GB" dirty="0" err="1" smtClean="0"/>
              <a:t>тачан</a:t>
            </a:r>
            <a:r>
              <a:rPr lang="en-GB" dirty="0" smtClean="0"/>
              <a:t> </a:t>
            </a:r>
            <a:r>
              <a:rPr lang="en-GB" dirty="0" err="1" smtClean="0"/>
              <a:t>број</a:t>
            </a:r>
            <a:r>
              <a:rPr lang="en-GB" dirty="0" smtClean="0"/>
              <a:t> </a:t>
            </a:r>
            <a:r>
              <a:rPr lang="en-GB" dirty="0" err="1" smtClean="0"/>
              <a:t>лекова</a:t>
            </a:r>
            <a:r>
              <a:rPr lang="en-GB" dirty="0" smtClean="0"/>
              <a:t> </a:t>
            </a:r>
            <a:r>
              <a:rPr lang="en-GB" dirty="0" err="1" smtClean="0"/>
              <a:t>одређен</a:t>
            </a:r>
            <a:r>
              <a:rPr lang="en-GB" dirty="0" smtClean="0"/>
              <a:t> </a:t>
            </a:r>
            <a:r>
              <a:rPr lang="en-GB" dirty="0" err="1" smtClean="0"/>
              <a:t>према</a:t>
            </a:r>
            <a:r>
              <a:rPr lang="en-GB" dirty="0" smtClean="0"/>
              <a:t> </a:t>
            </a:r>
            <a:r>
              <a:rPr lang="en-GB" dirty="0" err="1" smtClean="0"/>
              <a:t>пацијенту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врсти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дози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времену</a:t>
            </a:r>
            <a:r>
              <a:rPr lang="en-GB" dirty="0" smtClean="0"/>
              <a:t> и </a:t>
            </a:r>
            <a:endParaRPr lang="sr-Cyrl-RS" dirty="0" smtClean="0"/>
          </a:p>
          <a:p>
            <a:pPr lvl="1"/>
            <a:r>
              <a:rPr lang="en-GB" dirty="0" err="1" smtClean="0"/>
              <a:t>начину</a:t>
            </a:r>
            <a:r>
              <a:rPr lang="en-GB" dirty="0" smtClean="0"/>
              <a:t> </a:t>
            </a:r>
            <a:r>
              <a:rPr lang="en-GB" dirty="0" err="1" smtClean="0"/>
              <a:t>употребе</a:t>
            </a:r>
            <a:r>
              <a:rPr lang="en-GB" dirty="0" smtClean="0"/>
              <a:t> </a:t>
            </a:r>
            <a:r>
              <a:rPr lang="en-GB" dirty="0" err="1" smtClean="0"/>
              <a:t>лека</a:t>
            </a:r>
            <a:r>
              <a:rPr lang="en-GB" dirty="0" smtClean="0"/>
              <a:t> </a:t>
            </a:r>
            <a:endParaRPr lang="sr-Cyrl-R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Фармацеутске</a:t>
            </a:r>
            <a:r>
              <a:rPr lang="en-GB" dirty="0" smtClean="0"/>
              <a:t> </a:t>
            </a:r>
            <a:r>
              <a:rPr lang="en-GB" dirty="0" err="1" smtClean="0"/>
              <a:t>услуге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Сви</a:t>
            </a:r>
            <a:r>
              <a:rPr lang="en-GB" dirty="0" smtClean="0"/>
              <a:t> </a:t>
            </a:r>
            <a:r>
              <a:rPr lang="en-GB" dirty="0" err="1" smtClean="0"/>
              <a:t>поступци</a:t>
            </a:r>
            <a:r>
              <a:rPr lang="en-GB" dirty="0" smtClean="0"/>
              <a:t> </a:t>
            </a:r>
            <a:r>
              <a:rPr lang="en-GB" dirty="0" err="1" smtClean="0"/>
              <a:t>су</a:t>
            </a:r>
            <a:r>
              <a:rPr lang="en-GB" dirty="0" smtClean="0"/>
              <a:t> </a:t>
            </a:r>
            <a:r>
              <a:rPr lang="en-GB" dirty="0" err="1" smtClean="0"/>
              <a:t>шифровани</a:t>
            </a:r>
            <a:endParaRPr lang="sr-Cyrl-RS" dirty="0" smtClean="0"/>
          </a:p>
          <a:p>
            <a:r>
              <a:rPr lang="sr-Cyrl-RS" dirty="0" smtClean="0"/>
              <a:t>М</a:t>
            </a:r>
            <a:r>
              <a:rPr lang="en-GB" dirty="0" err="1" smtClean="0"/>
              <a:t>едицинска</a:t>
            </a:r>
            <a:r>
              <a:rPr lang="en-GB" dirty="0" smtClean="0"/>
              <a:t> </a:t>
            </a:r>
            <a:r>
              <a:rPr lang="en-GB" dirty="0" err="1" smtClean="0"/>
              <a:t>сестра</a:t>
            </a:r>
            <a:r>
              <a:rPr lang="en-GB" dirty="0" smtClean="0"/>
              <a:t> </a:t>
            </a:r>
            <a:r>
              <a:rPr lang="en-GB" dirty="0" err="1" smtClean="0"/>
              <a:t>када</a:t>
            </a:r>
            <a:r>
              <a:rPr lang="en-GB" dirty="0" smtClean="0"/>
              <a:t> </a:t>
            </a:r>
            <a:r>
              <a:rPr lang="en-GB" dirty="0" err="1" smtClean="0"/>
              <a:t>администрира</a:t>
            </a:r>
            <a:r>
              <a:rPr lang="en-GB" dirty="0" smtClean="0"/>
              <a:t> </a:t>
            </a:r>
            <a:r>
              <a:rPr lang="en-GB" dirty="0" err="1" smtClean="0"/>
              <a:t>терапију</a:t>
            </a:r>
            <a:r>
              <a:rPr lang="en-GB" dirty="0" smtClean="0"/>
              <a:t> у </a:t>
            </a:r>
            <a:r>
              <a:rPr lang="en-GB" dirty="0" err="1" smtClean="0"/>
              <a:t>обавези</a:t>
            </a:r>
            <a:r>
              <a:rPr lang="en-GB" dirty="0" smtClean="0"/>
              <a:t> </a:t>
            </a:r>
            <a:r>
              <a:rPr lang="en-GB" dirty="0" err="1" smtClean="0"/>
              <a:t>је</a:t>
            </a:r>
            <a:r>
              <a:rPr lang="en-GB" dirty="0" smtClean="0"/>
              <a:t> </a:t>
            </a:r>
            <a:r>
              <a:rPr lang="en-GB" dirty="0" err="1" smtClean="0"/>
              <a:t>да</a:t>
            </a:r>
            <a:r>
              <a:rPr lang="en-GB" dirty="0" smtClean="0"/>
              <a:t> </a:t>
            </a:r>
            <a:r>
              <a:rPr lang="en-GB" dirty="0" err="1" smtClean="0"/>
              <a:t>скенером</a:t>
            </a:r>
            <a:r>
              <a:rPr lang="en-GB" dirty="0" smtClean="0"/>
              <a:t> </a:t>
            </a:r>
            <a:r>
              <a:rPr lang="en-GB" dirty="0" err="1" smtClean="0"/>
              <a:t>идентификује</a:t>
            </a:r>
            <a:r>
              <a:rPr lang="en-GB" dirty="0" smtClean="0"/>
              <a:t> </a:t>
            </a:r>
            <a:r>
              <a:rPr lang="en-GB" dirty="0" err="1" smtClean="0"/>
              <a:t>шифре</a:t>
            </a:r>
            <a:r>
              <a:rPr lang="en-GB" dirty="0" smtClean="0"/>
              <a:t> </a:t>
            </a:r>
            <a:r>
              <a:rPr lang="en-GB" dirty="0" err="1" smtClean="0"/>
              <a:t>лекова</a:t>
            </a:r>
            <a:endParaRPr lang="sr-Cyrl-RS" dirty="0" smtClean="0"/>
          </a:p>
          <a:p>
            <a:r>
              <a:rPr lang="sr-Cyrl-RS" dirty="0" smtClean="0"/>
              <a:t>А</a:t>
            </a:r>
            <a:r>
              <a:rPr lang="en-GB" dirty="0" err="1" smtClean="0"/>
              <a:t>утоматски</a:t>
            </a:r>
            <a:r>
              <a:rPr lang="en-GB" dirty="0" smtClean="0"/>
              <a:t> </a:t>
            </a:r>
            <a:r>
              <a:rPr lang="sr-Cyrl-RS" dirty="0" smtClean="0"/>
              <a:t>се </a:t>
            </a:r>
            <a:r>
              <a:rPr lang="en-GB" dirty="0" err="1" smtClean="0"/>
              <a:t>подаци</a:t>
            </a:r>
            <a:r>
              <a:rPr lang="en-GB" dirty="0" smtClean="0"/>
              <a:t> </a:t>
            </a:r>
            <a:r>
              <a:rPr lang="en-GB" dirty="0" err="1" smtClean="0"/>
              <a:t>сливају</a:t>
            </a:r>
            <a:r>
              <a:rPr lang="en-GB" dirty="0" smtClean="0"/>
              <a:t> у </a:t>
            </a:r>
            <a:r>
              <a:rPr lang="en-GB" dirty="0" err="1" smtClean="0"/>
              <a:t>фактуру</a:t>
            </a:r>
            <a:r>
              <a:rPr lang="en-GB" dirty="0" smtClean="0"/>
              <a:t> </a:t>
            </a:r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пацијента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Болнички</a:t>
            </a:r>
            <a:r>
              <a:rPr lang="en-US" dirty="0" smtClean="0"/>
              <a:t> </a:t>
            </a:r>
            <a:r>
              <a:rPr lang="en-US" dirty="0" err="1" smtClean="0"/>
              <a:t>информациони</a:t>
            </a:r>
            <a:r>
              <a:rPr lang="en-US" dirty="0" smtClean="0"/>
              <a:t> </a:t>
            </a:r>
            <a:r>
              <a:rPr lang="en-US" dirty="0" err="1" smtClean="0"/>
              <a:t>систем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GB" dirty="0" err="1" smtClean="0"/>
              <a:t>заједничке</a:t>
            </a:r>
            <a:r>
              <a:rPr lang="en-GB" dirty="0" smtClean="0"/>
              <a:t> </a:t>
            </a:r>
            <a:r>
              <a:rPr lang="en-GB" dirty="0" err="1" smtClean="0"/>
              <a:t>активности</a:t>
            </a:r>
            <a:r>
              <a:rPr lang="en-GB" dirty="0" smtClean="0"/>
              <a:t> у </a:t>
            </a:r>
            <a:r>
              <a:rPr lang="en-GB" dirty="0" err="1" smtClean="0"/>
              <a:t>оквиру</a:t>
            </a:r>
            <a:r>
              <a:rPr lang="en-GB" dirty="0" smtClean="0"/>
              <a:t> </a:t>
            </a:r>
            <a:r>
              <a:rPr lang="en-GB" dirty="0" err="1" smtClean="0"/>
              <a:t>болнице</a:t>
            </a:r>
            <a:r>
              <a:rPr lang="en-GB" dirty="0" smtClean="0"/>
              <a:t> (</a:t>
            </a:r>
            <a:r>
              <a:rPr lang="en-GB" dirty="0" err="1" smtClean="0"/>
              <a:t>заказивање</a:t>
            </a:r>
            <a:r>
              <a:rPr lang="en-GB" dirty="0" smtClean="0"/>
              <a:t>, </a:t>
            </a:r>
            <a:r>
              <a:rPr lang="en-GB" dirty="0" err="1" smtClean="0"/>
              <a:t>пријем</a:t>
            </a:r>
            <a:r>
              <a:rPr lang="en-GB" dirty="0" smtClean="0"/>
              <a:t>, </a:t>
            </a:r>
            <a:r>
              <a:rPr lang="en-GB" dirty="0" err="1" smtClean="0"/>
              <a:t>отпуст</a:t>
            </a:r>
            <a:r>
              <a:rPr lang="en-GB" dirty="0" smtClean="0"/>
              <a:t> </a:t>
            </a:r>
            <a:r>
              <a:rPr lang="en-GB" dirty="0" err="1" smtClean="0"/>
              <a:t>пацијената</a:t>
            </a:r>
            <a:r>
              <a:rPr lang="en-GB" dirty="0" smtClean="0"/>
              <a:t>)</a:t>
            </a:r>
            <a:endParaRPr lang="en-US" dirty="0" smtClean="0"/>
          </a:p>
          <a:p>
            <a:pPr lvl="0"/>
            <a:r>
              <a:rPr lang="en-GB" dirty="0" err="1" smtClean="0"/>
              <a:t>пословно-финансијска</a:t>
            </a:r>
            <a:r>
              <a:rPr lang="en-GB" dirty="0" smtClean="0"/>
              <a:t> </a:t>
            </a:r>
            <a:r>
              <a:rPr lang="en-GB" dirty="0" err="1" smtClean="0"/>
              <a:t>делатност</a:t>
            </a:r>
            <a:endParaRPr lang="en-US" dirty="0" smtClean="0"/>
          </a:p>
          <a:p>
            <a:pPr lvl="0"/>
            <a:r>
              <a:rPr lang="en-GB" dirty="0" err="1" smtClean="0"/>
              <a:t>комуникација</a:t>
            </a:r>
            <a:r>
              <a:rPr lang="en-GB" dirty="0" smtClean="0"/>
              <a:t> и </a:t>
            </a:r>
            <a:r>
              <a:rPr lang="en-GB" dirty="0" err="1" smtClean="0"/>
              <a:t>умрежавање</a:t>
            </a:r>
            <a:endParaRPr lang="en-US" dirty="0" smtClean="0"/>
          </a:p>
          <a:p>
            <a:pPr lvl="0"/>
            <a:r>
              <a:rPr lang="en-GB" dirty="0" err="1" smtClean="0"/>
              <a:t>подсистем</a:t>
            </a:r>
            <a:r>
              <a:rPr lang="en-GB" dirty="0" smtClean="0"/>
              <a:t> </a:t>
            </a:r>
            <a:r>
              <a:rPr lang="en-GB" dirty="0" err="1" smtClean="0"/>
              <a:t>медицинске</a:t>
            </a:r>
            <a:r>
              <a:rPr lang="en-GB" dirty="0" smtClean="0"/>
              <a:t> </a:t>
            </a:r>
            <a:r>
              <a:rPr lang="en-GB" dirty="0" err="1" smtClean="0"/>
              <a:t>документације</a:t>
            </a:r>
            <a:r>
              <a:rPr lang="en-GB" dirty="0" smtClean="0"/>
              <a:t> (</a:t>
            </a:r>
            <a:r>
              <a:rPr lang="en-GB" dirty="0" err="1" smtClean="0"/>
              <a:t>организовање</a:t>
            </a:r>
            <a:r>
              <a:rPr lang="en-GB" dirty="0" smtClean="0"/>
              <a:t>, </a:t>
            </a:r>
            <a:r>
              <a:rPr lang="en-GB" dirty="0" err="1" smtClean="0"/>
              <a:t>прикупљање</a:t>
            </a:r>
            <a:r>
              <a:rPr lang="en-GB" dirty="0" smtClean="0"/>
              <a:t>, </a:t>
            </a:r>
            <a:r>
              <a:rPr lang="en-GB" dirty="0" err="1" smtClean="0"/>
              <a:t>чување</a:t>
            </a:r>
            <a:r>
              <a:rPr lang="en-GB" dirty="0" smtClean="0"/>
              <a:t> и </a:t>
            </a:r>
            <a:r>
              <a:rPr lang="en-GB" dirty="0" err="1" smtClean="0"/>
              <a:t>приказивање</a:t>
            </a:r>
            <a:r>
              <a:rPr lang="en-GB" dirty="0" smtClean="0"/>
              <a:t> </a:t>
            </a:r>
            <a:r>
              <a:rPr lang="en-GB" dirty="0" err="1" smtClean="0"/>
              <a:t>медицинских</a:t>
            </a:r>
            <a:r>
              <a:rPr lang="en-GB" dirty="0" smtClean="0"/>
              <a:t> </a:t>
            </a:r>
            <a:r>
              <a:rPr lang="en-GB" dirty="0" err="1" smtClean="0"/>
              <a:t>информација</a:t>
            </a:r>
            <a:r>
              <a:rPr lang="en-GB" dirty="0" smtClean="0"/>
              <a:t>)</a:t>
            </a:r>
            <a:endParaRPr lang="en-US" dirty="0" smtClean="0"/>
          </a:p>
          <a:p>
            <a:pPr lvl="0"/>
            <a:r>
              <a:rPr lang="en-GB" dirty="0" err="1" smtClean="0"/>
              <a:t>подсистем</a:t>
            </a:r>
            <a:r>
              <a:rPr lang="en-GB" dirty="0" smtClean="0"/>
              <a:t> </a:t>
            </a:r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медицинску</a:t>
            </a:r>
            <a:r>
              <a:rPr lang="en-GB" dirty="0" smtClean="0"/>
              <a:t> </a:t>
            </a:r>
            <a:r>
              <a:rPr lang="en-GB" dirty="0" err="1" smtClean="0"/>
              <a:t>подршку</a:t>
            </a:r>
            <a:r>
              <a:rPr lang="en-GB" dirty="0" smtClean="0"/>
              <a:t> (</a:t>
            </a:r>
            <a:r>
              <a:rPr lang="en-GB" dirty="0" err="1" smtClean="0"/>
              <a:t>подршка</a:t>
            </a:r>
            <a:r>
              <a:rPr lang="en-GB" dirty="0" smtClean="0"/>
              <a:t> </a:t>
            </a:r>
            <a:r>
              <a:rPr lang="en-GB" dirty="0" err="1" smtClean="0"/>
              <a:t>здравственим</a:t>
            </a:r>
            <a:r>
              <a:rPr lang="en-GB" dirty="0" smtClean="0"/>
              <a:t> </a:t>
            </a:r>
            <a:r>
              <a:rPr lang="en-GB" dirty="0" err="1" smtClean="0"/>
              <a:t>радницима</a:t>
            </a:r>
            <a:r>
              <a:rPr lang="en-GB" dirty="0" smtClean="0"/>
              <a:t> у </a:t>
            </a:r>
            <a:r>
              <a:rPr lang="en-GB" dirty="0" err="1" smtClean="0"/>
              <a:t>интерпретацији</a:t>
            </a:r>
            <a:r>
              <a:rPr lang="en-GB" dirty="0" smtClean="0"/>
              <a:t> </a:t>
            </a:r>
            <a:r>
              <a:rPr lang="en-GB" dirty="0" err="1" smtClean="0"/>
              <a:t>резултата</a:t>
            </a:r>
            <a:r>
              <a:rPr lang="en-GB" dirty="0" smtClean="0"/>
              <a:t> и </a:t>
            </a:r>
            <a:r>
              <a:rPr lang="en-GB" dirty="0" err="1" smtClean="0"/>
              <a:t>доношењу</a:t>
            </a:r>
            <a:r>
              <a:rPr lang="en-GB" dirty="0" smtClean="0"/>
              <a:t> </a:t>
            </a:r>
            <a:r>
              <a:rPr lang="en-GB" dirty="0" err="1" smtClean="0"/>
              <a:t>одлука</a:t>
            </a:r>
            <a:r>
              <a:rPr lang="en-GB" dirty="0" smtClean="0"/>
              <a:t>)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 err="1" smtClean="0"/>
              <a:t>Приказ</a:t>
            </a:r>
            <a:r>
              <a:rPr lang="en-US" sz="3400" dirty="0" smtClean="0"/>
              <a:t> </a:t>
            </a:r>
            <a:r>
              <a:rPr lang="en-US" sz="3400" dirty="0" err="1" smtClean="0"/>
              <a:t>случаја</a:t>
            </a:r>
            <a:r>
              <a:rPr lang="en-US" sz="3400" dirty="0" smtClean="0"/>
              <a:t> - </a:t>
            </a:r>
            <a:r>
              <a:rPr lang="en-US" sz="3400" dirty="0" err="1" smtClean="0"/>
              <a:t>медицински</a:t>
            </a:r>
            <a:r>
              <a:rPr lang="en-US" sz="3400" dirty="0" smtClean="0"/>
              <a:t> </a:t>
            </a:r>
            <a:r>
              <a:rPr lang="en-US" sz="3400" dirty="0" err="1" smtClean="0"/>
              <a:t>информациони</a:t>
            </a:r>
            <a:r>
              <a:rPr lang="en-US" sz="3400" dirty="0" smtClean="0"/>
              <a:t> </a:t>
            </a:r>
            <a:r>
              <a:rPr lang="en-US" sz="3400" dirty="0" err="1" smtClean="0"/>
              <a:t>систем</a:t>
            </a:r>
            <a:r>
              <a:rPr lang="en-US" sz="3400" dirty="0" smtClean="0"/>
              <a:t> (</a:t>
            </a:r>
            <a:r>
              <a:rPr lang="en-US" sz="3400" dirty="0" err="1" smtClean="0"/>
              <a:t>Infomedis</a:t>
            </a:r>
            <a:r>
              <a:rPr lang="en-US" sz="3400" dirty="0" smtClean="0"/>
              <a:t> III)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r-Cyrl-RS" dirty="0" smtClean="0"/>
              <a:t>Ин</a:t>
            </a:r>
            <a:r>
              <a:rPr lang="en-GB" dirty="0" err="1" smtClean="0"/>
              <a:t>формациони</a:t>
            </a:r>
            <a:r>
              <a:rPr lang="en-GB" dirty="0" smtClean="0"/>
              <a:t> </a:t>
            </a:r>
            <a:r>
              <a:rPr lang="en-GB" dirty="0" err="1" smtClean="0"/>
              <a:t>систем</a:t>
            </a:r>
            <a:r>
              <a:rPr lang="en-GB" dirty="0" smtClean="0"/>
              <a:t> </a:t>
            </a:r>
            <a:r>
              <a:rPr lang="en-GB" dirty="0" err="1" smtClean="0"/>
              <a:t>намењен</a:t>
            </a:r>
            <a:r>
              <a:rPr lang="en-GB" dirty="0" smtClean="0"/>
              <a:t> </a:t>
            </a:r>
            <a:r>
              <a:rPr lang="en-GB" dirty="0" err="1" smtClean="0"/>
              <a:t>здравственим</a:t>
            </a:r>
            <a:r>
              <a:rPr lang="en-GB" dirty="0" smtClean="0"/>
              <a:t> </a:t>
            </a:r>
            <a:r>
              <a:rPr lang="en-GB" dirty="0" err="1" smtClean="0"/>
              <a:t>установама</a:t>
            </a:r>
            <a:r>
              <a:rPr lang="en-GB" dirty="0" smtClean="0"/>
              <a:t>: </a:t>
            </a:r>
            <a:endParaRPr lang="sr-Cyrl-RS" dirty="0" smtClean="0"/>
          </a:p>
          <a:p>
            <a:pPr lvl="1"/>
            <a:r>
              <a:rPr lang="en-GB" dirty="0" err="1" smtClean="0"/>
              <a:t>ординацијама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домовима</a:t>
            </a:r>
            <a:r>
              <a:rPr lang="en-GB" dirty="0" smtClean="0"/>
              <a:t> </a:t>
            </a:r>
            <a:r>
              <a:rPr lang="en-GB" dirty="0" err="1" smtClean="0"/>
              <a:t>здравља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поликлиникама</a:t>
            </a:r>
            <a:r>
              <a:rPr lang="en-GB" dirty="0" smtClean="0"/>
              <a:t> и </a:t>
            </a:r>
            <a:endParaRPr lang="sr-Cyrl-RS" dirty="0" smtClean="0"/>
          </a:p>
          <a:p>
            <a:pPr lvl="1"/>
            <a:r>
              <a:rPr lang="en-GB" dirty="0" err="1" smtClean="0"/>
              <a:t>болницама</a:t>
            </a:r>
            <a:endParaRPr lang="sr-Cyrl-RS" dirty="0" smtClean="0"/>
          </a:p>
          <a:p>
            <a:r>
              <a:rPr lang="sr-Cyrl-RS" dirty="0" smtClean="0"/>
              <a:t>З</a:t>
            </a:r>
            <a:r>
              <a:rPr lang="en-GB" dirty="0" smtClean="0"/>
              <a:t>а </a:t>
            </a:r>
            <a:r>
              <a:rPr lang="en-GB" dirty="0" err="1" smtClean="0"/>
              <a:t>ефикасно</a:t>
            </a:r>
            <a:r>
              <a:rPr lang="en-GB" dirty="0" smtClean="0"/>
              <a:t> </a:t>
            </a:r>
            <a:r>
              <a:rPr lang="en-GB" dirty="0" err="1" smtClean="0"/>
              <a:t>вођење</a:t>
            </a:r>
            <a:r>
              <a:rPr lang="en-GB" dirty="0" smtClean="0"/>
              <a:t> </a:t>
            </a:r>
            <a:r>
              <a:rPr lang="en-GB" dirty="0" err="1" smtClean="0"/>
              <a:t>евиденције</a:t>
            </a:r>
            <a:r>
              <a:rPr lang="en-GB" dirty="0" smtClean="0"/>
              <a:t> о </a:t>
            </a:r>
            <a:r>
              <a:rPr lang="en-GB" dirty="0" err="1" smtClean="0"/>
              <a:t>пацијентима</a:t>
            </a:r>
            <a:r>
              <a:rPr lang="en-GB" dirty="0" smtClean="0"/>
              <a:t>, </a:t>
            </a:r>
            <a:r>
              <a:rPr lang="en-GB" dirty="0" err="1" smtClean="0"/>
              <a:t>историји</a:t>
            </a:r>
            <a:r>
              <a:rPr lang="en-GB" dirty="0" smtClean="0"/>
              <a:t> </a:t>
            </a:r>
            <a:r>
              <a:rPr lang="en-GB" dirty="0" err="1" smtClean="0"/>
              <a:t>болести</a:t>
            </a:r>
            <a:r>
              <a:rPr lang="en-GB" dirty="0" smtClean="0"/>
              <a:t> и </a:t>
            </a:r>
            <a:r>
              <a:rPr lang="en-GB" dirty="0" err="1" smtClean="0"/>
              <a:t>појединим</a:t>
            </a:r>
            <a:r>
              <a:rPr lang="en-GB" dirty="0" smtClean="0"/>
              <a:t> </a:t>
            </a:r>
            <a:r>
              <a:rPr lang="en-GB" dirty="0" err="1" smtClean="0"/>
              <a:t>специјалистичким</a:t>
            </a:r>
            <a:r>
              <a:rPr lang="en-GB" dirty="0" smtClean="0"/>
              <a:t> </a:t>
            </a:r>
            <a:r>
              <a:rPr lang="en-GB" dirty="0" err="1" smtClean="0"/>
              <a:t>налазима</a:t>
            </a:r>
            <a:r>
              <a:rPr lang="en-GB" dirty="0" smtClean="0"/>
              <a:t> </a:t>
            </a:r>
            <a:endParaRPr lang="sr-Cyrl-RS" dirty="0" smtClean="0"/>
          </a:p>
          <a:p>
            <a:r>
              <a:rPr lang="en-GB" dirty="0" err="1" smtClean="0"/>
              <a:t>Повезан</a:t>
            </a:r>
            <a:r>
              <a:rPr lang="en-GB" dirty="0" smtClean="0"/>
              <a:t> </a:t>
            </a:r>
            <a:r>
              <a:rPr lang="en-GB" dirty="0" err="1" smtClean="0"/>
              <a:t>је</a:t>
            </a:r>
            <a:r>
              <a:rPr lang="en-GB" dirty="0" smtClean="0"/>
              <a:t> </a:t>
            </a:r>
            <a:r>
              <a:rPr lang="en-GB" dirty="0" err="1" smtClean="0"/>
              <a:t>са</a:t>
            </a:r>
            <a:r>
              <a:rPr lang="en-GB" dirty="0" smtClean="0"/>
              <a:t> РФЗО</a:t>
            </a:r>
            <a:r>
              <a:rPr lang="sr-Cyrl-RS" dirty="0" smtClean="0"/>
              <a:t> </a:t>
            </a:r>
            <a:r>
              <a:rPr lang="en-GB" dirty="0" smtClean="0"/>
              <a:t>и </a:t>
            </a:r>
            <a:r>
              <a:rPr lang="en-GB" dirty="0" err="1" smtClean="0"/>
              <a:t>са</a:t>
            </a:r>
            <a:r>
              <a:rPr lang="en-GB" dirty="0" smtClean="0"/>
              <a:t> ИЗИС</a:t>
            </a:r>
            <a:endParaRPr lang="sr-Cyrl-RS" dirty="0" smtClean="0"/>
          </a:p>
          <a:p>
            <a:r>
              <a:rPr lang="sr-Cyrl-RS" dirty="0" smtClean="0"/>
              <a:t>И</a:t>
            </a:r>
            <a:r>
              <a:rPr lang="en-GB" dirty="0" err="1" smtClean="0"/>
              <a:t>стовремени</a:t>
            </a:r>
            <a:r>
              <a:rPr lang="en-GB" dirty="0" smtClean="0"/>
              <a:t> </a:t>
            </a:r>
            <a:r>
              <a:rPr lang="en-GB" dirty="0" err="1" smtClean="0"/>
              <a:t>рад</a:t>
            </a:r>
            <a:r>
              <a:rPr lang="en-GB" dirty="0" smtClean="0"/>
              <a:t> </a:t>
            </a:r>
            <a:r>
              <a:rPr lang="en-GB" dirty="0" err="1" smtClean="0"/>
              <a:t>више</a:t>
            </a:r>
            <a:r>
              <a:rPr lang="en-GB" dirty="0" smtClean="0"/>
              <a:t> </a:t>
            </a:r>
            <a:r>
              <a:rPr lang="en-GB" dirty="0" err="1" smtClean="0"/>
              <a:t>корисника</a:t>
            </a:r>
            <a:r>
              <a:rPr lang="en-GB" dirty="0" smtClean="0"/>
              <a:t> у </a:t>
            </a:r>
            <a:r>
              <a:rPr lang="en-GB" dirty="0" err="1" smtClean="0"/>
              <a:t>оквиру</a:t>
            </a:r>
            <a:r>
              <a:rPr lang="en-GB" dirty="0" smtClean="0"/>
              <a:t> </a:t>
            </a:r>
            <a:r>
              <a:rPr lang="en-GB" dirty="0" err="1" smtClean="0"/>
              <a:t>локалне</a:t>
            </a:r>
            <a:r>
              <a:rPr lang="en-GB" dirty="0" smtClean="0"/>
              <a:t> </a:t>
            </a:r>
            <a:r>
              <a:rPr lang="en-GB" dirty="0" err="1" smtClean="0"/>
              <a:t>рачунарске</a:t>
            </a:r>
            <a:r>
              <a:rPr lang="en-GB" dirty="0" smtClean="0"/>
              <a:t> </a:t>
            </a:r>
            <a:r>
              <a:rPr lang="en-GB" dirty="0" err="1" smtClean="0"/>
              <a:t>мреже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Саставни</a:t>
            </a:r>
            <a:r>
              <a:rPr lang="en-GB" dirty="0" smtClean="0"/>
              <a:t> </a:t>
            </a:r>
            <a:r>
              <a:rPr lang="en-GB" dirty="0" err="1" smtClean="0"/>
              <a:t>делови</a:t>
            </a:r>
            <a:r>
              <a:rPr lang="en-GB" dirty="0" smtClean="0"/>
              <a:t> ЗИС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err="1" smtClean="0"/>
              <a:t>кадрови</a:t>
            </a:r>
            <a:r>
              <a:rPr lang="en-GB" dirty="0" smtClean="0"/>
              <a:t> (</a:t>
            </a:r>
            <a:r>
              <a:rPr lang="en-GB" dirty="0" err="1" smtClean="0"/>
              <a:t>организатори</a:t>
            </a:r>
            <a:r>
              <a:rPr lang="en-GB" dirty="0" smtClean="0"/>
              <a:t>, </a:t>
            </a:r>
            <a:r>
              <a:rPr lang="en-GB" dirty="0" err="1" smtClean="0"/>
              <a:t>планери</a:t>
            </a:r>
            <a:r>
              <a:rPr lang="en-GB" dirty="0" smtClean="0"/>
              <a:t>, </a:t>
            </a:r>
            <a:r>
              <a:rPr lang="en-GB" dirty="0" err="1" smtClean="0"/>
              <a:t>дизајнери</a:t>
            </a:r>
            <a:r>
              <a:rPr lang="en-GB" dirty="0" smtClean="0"/>
              <a:t>, </a:t>
            </a:r>
            <a:r>
              <a:rPr lang="en-GB" dirty="0" err="1" smtClean="0"/>
              <a:t>менаџери</a:t>
            </a:r>
            <a:r>
              <a:rPr lang="en-GB" dirty="0" smtClean="0"/>
              <a:t>, </a:t>
            </a:r>
            <a:r>
              <a:rPr lang="en-GB" dirty="0" err="1" smtClean="0"/>
              <a:t>програмери</a:t>
            </a:r>
            <a:r>
              <a:rPr lang="en-GB" dirty="0" smtClean="0"/>
              <a:t>, </a:t>
            </a:r>
            <a:r>
              <a:rPr lang="en-GB" dirty="0" err="1" smtClean="0"/>
              <a:t>оператори</a:t>
            </a:r>
            <a:r>
              <a:rPr lang="en-GB" dirty="0" smtClean="0"/>
              <a:t>, </a:t>
            </a:r>
            <a:r>
              <a:rPr lang="en-GB" dirty="0" err="1" smtClean="0"/>
              <a:t>корисници</a:t>
            </a:r>
            <a:r>
              <a:rPr lang="en-GB" dirty="0" smtClean="0"/>
              <a:t>)</a:t>
            </a:r>
            <a:endParaRPr lang="en-US" dirty="0" smtClean="0"/>
          </a:p>
          <a:p>
            <a:pPr lvl="0"/>
            <a:r>
              <a:rPr lang="en-GB" dirty="0" err="1" smtClean="0"/>
              <a:t>база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endParaRPr lang="en-US" dirty="0" smtClean="0"/>
          </a:p>
          <a:p>
            <a:pPr lvl="0"/>
            <a:r>
              <a:rPr lang="en-GB" dirty="0" err="1" smtClean="0"/>
              <a:t>техничка</a:t>
            </a:r>
            <a:r>
              <a:rPr lang="en-GB" dirty="0" smtClean="0"/>
              <a:t> </a:t>
            </a:r>
            <a:r>
              <a:rPr lang="en-GB" dirty="0" err="1" smtClean="0"/>
              <a:t>база</a:t>
            </a:r>
            <a:endParaRPr lang="en-US" dirty="0" smtClean="0"/>
          </a:p>
          <a:p>
            <a:pPr lvl="0"/>
            <a:r>
              <a:rPr lang="en-GB" dirty="0" err="1" smtClean="0"/>
              <a:t>програмска</a:t>
            </a:r>
            <a:r>
              <a:rPr lang="en-GB" dirty="0" smtClean="0"/>
              <a:t> </a:t>
            </a:r>
            <a:r>
              <a:rPr lang="en-GB" dirty="0" err="1" smtClean="0"/>
              <a:t>подршка</a:t>
            </a:r>
            <a:r>
              <a:rPr lang="en-GB" dirty="0" smtClean="0"/>
              <a:t> (</a:t>
            </a:r>
            <a:r>
              <a:rPr lang="en-GB" dirty="0" err="1" smtClean="0"/>
              <a:t>софтвер</a:t>
            </a:r>
            <a:r>
              <a:rPr lang="en-GB" dirty="0" smtClean="0"/>
              <a:t>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Улаз</a:t>
            </a:r>
            <a:r>
              <a:rPr lang="en-GB" i="1" dirty="0" smtClean="0"/>
              <a:t> у </a:t>
            </a:r>
            <a:r>
              <a:rPr lang="en-GB" i="1" dirty="0" err="1" smtClean="0"/>
              <a:t>програм</a:t>
            </a:r>
            <a:r>
              <a:rPr lang="en-GB" i="1" dirty="0" smtClean="0"/>
              <a:t> </a:t>
            </a:r>
            <a:r>
              <a:rPr lang="en-GB" i="1" dirty="0" err="1" smtClean="0"/>
              <a:t>InfoMedis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Приступ</a:t>
            </a:r>
            <a:r>
              <a:rPr lang="en-GB" i="1" dirty="0" smtClean="0"/>
              <a:t> </a:t>
            </a:r>
            <a:r>
              <a:rPr lang="en-GB" i="1" dirty="0" err="1" smtClean="0"/>
              <a:t>администратора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65463" y="1408192"/>
            <a:ext cx="7575804" cy="489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Насловна</a:t>
            </a:r>
            <a:r>
              <a:rPr lang="en-GB" i="1" dirty="0" smtClean="0"/>
              <a:t> </a:t>
            </a:r>
            <a:r>
              <a:rPr lang="en-GB" i="1" dirty="0" err="1" smtClean="0"/>
              <a:t>страница</a:t>
            </a:r>
            <a:r>
              <a:rPr lang="en-GB" i="1" dirty="0" smtClean="0"/>
              <a:t> </a:t>
            </a:r>
            <a:r>
              <a:rPr lang="en-GB" i="1" dirty="0" err="1" smtClean="0"/>
              <a:t>InfoMedis</a:t>
            </a:r>
            <a:r>
              <a:rPr lang="en-GB" i="1" dirty="0" smtClean="0"/>
              <a:t> III </a:t>
            </a:r>
            <a:r>
              <a:rPr lang="en-GB" i="1" dirty="0" err="1" smtClean="0"/>
              <a:t>програмског</a:t>
            </a:r>
            <a:r>
              <a:rPr lang="en-GB" i="1" dirty="0" smtClean="0"/>
              <a:t> </a:t>
            </a:r>
            <a:r>
              <a:rPr lang="en-GB" i="1" dirty="0" err="1" smtClean="0"/>
              <a:t>пакета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Подаци</a:t>
            </a:r>
            <a:r>
              <a:rPr lang="en-GB" i="1" dirty="0" smtClean="0"/>
              <a:t> о </a:t>
            </a:r>
            <a:r>
              <a:rPr lang="en-GB" i="1" dirty="0" err="1" smtClean="0"/>
              <a:t>пацијенту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Заказивање</a:t>
            </a:r>
            <a:r>
              <a:rPr lang="en-GB" i="1" dirty="0" smtClean="0"/>
              <a:t> </a:t>
            </a:r>
            <a:r>
              <a:rPr lang="en-GB" i="1" dirty="0" err="1" smtClean="0"/>
              <a:t>пацијената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7" name="Content Placeholder 6" descr="Резултат слика за zakazivanje pregleda izis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738716" y="1684073"/>
            <a:ext cx="7490883" cy="41409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Протоколи</a:t>
            </a:r>
            <a:r>
              <a:rPr lang="en-GB" i="1" dirty="0" smtClean="0"/>
              <a:t>: </a:t>
            </a:r>
            <a:r>
              <a:rPr lang="en-GB" i="1" dirty="0" err="1" smtClean="0"/>
              <a:t>Болнички</a:t>
            </a:r>
            <a:r>
              <a:rPr lang="en-GB" i="1" dirty="0" smtClean="0"/>
              <a:t> </a:t>
            </a:r>
            <a:r>
              <a:rPr lang="en-GB" i="1" dirty="0" err="1" smtClean="0"/>
              <a:t>протокол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8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Протоколи</a:t>
            </a:r>
            <a:r>
              <a:rPr lang="en-GB" i="1" dirty="0" smtClean="0"/>
              <a:t>: </a:t>
            </a:r>
            <a:r>
              <a:rPr lang="en-GB" i="1" dirty="0" err="1" smtClean="0"/>
              <a:t>Амбулантни</a:t>
            </a:r>
            <a:r>
              <a:rPr lang="en-GB" i="1" dirty="0" smtClean="0"/>
              <a:t> </a:t>
            </a:r>
            <a:r>
              <a:rPr lang="en-GB" i="1" dirty="0" err="1" smtClean="0"/>
              <a:t>протокол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20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Историја</a:t>
            </a:r>
            <a:r>
              <a:rPr lang="en-GB" i="1" dirty="0" smtClean="0"/>
              <a:t> </a:t>
            </a:r>
            <a:r>
              <a:rPr lang="en-GB" i="1" dirty="0" err="1" smtClean="0"/>
              <a:t>болести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855" y="1527809"/>
            <a:ext cx="7173278" cy="443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Сортирање</a:t>
            </a:r>
            <a:r>
              <a:rPr lang="en-GB" i="1" dirty="0" smtClean="0"/>
              <a:t> </a:t>
            </a:r>
            <a:r>
              <a:rPr lang="en-GB" i="1" dirty="0" err="1" smtClean="0"/>
              <a:t>докумената</a:t>
            </a:r>
            <a:r>
              <a:rPr lang="en-GB" i="1" dirty="0" smtClean="0"/>
              <a:t> у </a:t>
            </a:r>
            <a:r>
              <a:rPr lang="en-GB" i="1" dirty="0" err="1" smtClean="0"/>
              <a:t>историји</a:t>
            </a:r>
            <a:r>
              <a:rPr lang="en-GB" i="1" dirty="0" smtClean="0"/>
              <a:t> </a:t>
            </a:r>
            <a:r>
              <a:rPr lang="en-GB" i="1" dirty="0" err="1" smtClean="0"/>
              <a:t>болести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89" y="1595543"/>
            <a:ext cx="8113078" cy="4720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Декурзус</a:t>
            </a:r>
            <a:r>
              <a:rPr lang="en-GB" i="1" dirty="0" smtClean="0"/>
              <a:t> </a:t>
            </a:r>
            <a:r>
              <a:rPr lang="en-GB" i="1" dirty="0" err="1" smtClean="0"/>
              <a:t>дежурног</a:t>
            </a:r>
            <a:r>
              <a:rPr lang="en-GB" i="1" dirty="0" smtClean="0"/>
              <a:t> </a:t>
            </a:r>
            <a:r>
              <a:rPr lang="en-GB" i="1" dirty="0" err="1" smtClean="0"/>
              <a:t>лекара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Здравствени</a:t>
            </a:r>
            <a:r>
              <a:rPr lang="en-GB" i="1" dirty="0" smtClean="0"/>
              <a:t> </a:t>
            </a:r>
            <a:r>
              <a:rPr lang="en-GB" i="1" dirty="0" err="1" smtClean="0"/>
              <a:t>информациони</a:t>
            </a:r>
            <a:r>
              <a:rPr lang="en-GB" i="1" dirty="0" smtClean="0"/>
              <a:t> </a:t>
            </a:r>
            <a:r>
              <a:rPr lang="en-GB" i="1" dirty="0" err="1" smtClean="0"/>
              <a:t>системи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6" name="Content Placeholder 3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" name="Picture 38"/>
          <p:cNvPicPr/>
          <p:nvPr/>
        </p:nvPicPr>
        <p:blipFill>
          <a:blip r:embed="rId2"/>
          <a:srcRect l="31743" t="39483" r="29253" b="41144"/>
          <a:stretch>
            <a:fillRect/>
          </a:stretch>
        </p:blipFill>
        <p:spPr bwMode="auto">
          <a:xfrm>
            <a:off x="770466" y="1580091"/>
            <a:ext cx="7941734" cy="438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Специјалистички</a:t>
            </a:r>
            <a:r>
              <a:rPr lang="en-GB" i="1" dirty="0" smtClean="0"/>
              <a:t> </a:t>
            </a:r>
            <a:r>
              <a:rPr lang="en-GB" i="1" dirty="0" err="1" smtClean="0"/>
              <a:t>налаз</a:t>
            </a:r>
            <a:r>
              <a:rPr lang="en-GB" i="1" dirty="0" smtClean="0"/>
              <a:t> у </a:t>
            </a:r>
            <a:r>
              <a:rPr lang="en-GB" i="1" dirty="0" err="1" smtClean="0"/>
              <a:t>слици</a:t>
            </a:r>
            <a:r>
              <a:rPr lang="en-GB" i="1" dirty="0" smtClean="0"/>
              <a:t> и </a:t>
            </a:r>
            <a:r>
              <a:rPr lang="en-GB" i="1" dirty="0" err="1" smtClean="0"/>
              <a:t>речи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7" name="Content Placeholder 6" descr="C:\Users\Laki\Desktop\аа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029" y="1455812"/>
            <a:ext cx="7181038" cy="47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Упут</a:t>
            </a:r>
            <a:r>
              <a:rPr lang="en-GB" i="1" dirty="0" smtClean="0"/>
              <a:t> </a:t>
            </a:r>
            <a:r>
              <a:rPr lang="en-GB" i="1" dirty="0" err="1" smtClean="0"/>
              <a:t>за</a:t>
            </a:r>
            <a:r>
              <a:rPr lang="en-GB" i="1" dirty="0" smtClean="0"/>
              <a:t> </a:t>
            </a:r>
            <a:r>
              <a:rPr lang="en-GB" i="1" dirty="0" err="1" smtClean="0"/>
              <a:t>лабораторију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Лабораторијски</a:t>
            </a:r>
            <a:r>
              <a:rPr lang="en-GB" i="1" dirty="0" smtClean="0"/>
              <a:t> </a:t>
            </a:r>
            <a:r>
              <a:rPr lang="en-GB" i="1" dirty="0" err="1" smtClean="0"/>
              <a:t>налаз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600" i="1" dirty="0" err="1" smtClean="0"/>
              <a:t>Лабораторијски</a:t>
            </a:r>
            <a:r>
              <a:rPr lang="en-GB" sz="2600" i="1" dirty="0" smtClean="0"/>
              <a:t> </a:t>
            </a:r>
            <a:r>
              <a:rPr lang="en-GB" sz="2600" i="1" dirty="0" err="1" smtClean="0"/>
              <a:t>налаз</a:t>
            </a:r>
            <a:r>
              <a:rPr lang="en-GB" sz="2600" i="1" dirty="0" smtClean="0"/>
              <a:t> </a:t>
            </a:r>
            <a:r>
              <a:rPr lang="en-GB" sz="2600" i="1" dirty="0" err="1" smtClean="0"/>
              <a:t>са</a:t>
            </a:r>
            <a:r>
              <a:rPr lang="en-GB" sz="2600" i="1" dirty="0" smtClean="0"/>
              <a:t> </a:t>
            </a:r>
            <a:r>
              <a:rPr lang="en-GB" sz="2600" i="1" dirty="0" err="1" smtClean="0"/>
              <a:t>маркираним</a:t>
            </a:r>
            <a:r>
              <a:rPr lang="en-GB" sz="2600" i="1" dirty="0" smtClean="0"/>
              <a:t> </a:t>
            </a:r>
            <a:r>
              <a:rPr lang="en-GB" sz="2600" i="1" dirty="0" err="1" smtClean="0"/>
              <a:t>резултатом</a:t>
            </a:r>
            <a:r>
              <a:rPr lang="en-GB" sz="2600" i="1" dirty="0" smtClean="0"/>
              <a:t> </a:t>
            </a:r>
            <a:r>
              <a:rPr lang="en-GB" sz="2600" i="1" dirty="0" err="1" smtClean="0"/>
              <a:t>који</a:t>
            </a:r>
            <a:r>
              <a:rPr lang="en-GB" sz="2600" i="1" dirty="0" smtClean="0"/>
              <a:t> </a:t>
            </a:r>
            <a:r>
              <a:rPr lang="en-GB" sz="2600" i="1" dirty="0" err="1" smtClean="0"/>
              <a:t>није</a:t>
            </a:r>
            <a:r>
              <a:rPr lang="en-GB" sz="2600" i="1" dirty="0" smtClean="0"/>
              <a:t> у </a:t>
            </a:r>
            <a:r>
              <a:rPr lang="en-GB" sz="2600" i="1" dirty="0" err="1" smtClean="0"/>
              <a:t>референтном</a:t>
            </a:r>
            <a:r>
              <a:rPr lang="en-GB" sz="2600" i="1" dirty="0" smtClean="0"/>
              <a:t> </a:t>
            </a:r>
            <a:r>
              <a:rPr lang="en-GB" sz="2600" i="1" dirty="0" err="1" smtClean="0"/>
              <a:t>опсегу</a:t>
            </a:r>
            <a:endParaRPr lang="en-US" sz="2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Очитавање</a:t>
            </a:r>
            <a:r>
              <a:rPr lang="en-GB" i="1" dirty="0" smtClean="0"/>
              <a:t> </a:t>
            </a:r>
            <a:r>
              <a:rPr lang="en-GB" i="1" dirty="0" err="1" smtClean="0"/>
              <a:t>података</a:t>
            </a:r>
            <a:r>
              <a:rPr lang="en-GB" i="1" dirty="0" smtClean="0"/>
              <a:t> </a:t>
            </a:r>
            <a:r>
              <a:rPr lang="en-GB" i="1" dirty="0" err="1" smtClean="0"/>
              <a:t>са</a:t>
            </a:r>
            <a:r>
              <a:rPr lang="en-GB" i="1" dirty="0" smtClean="0"/>
              <a:t> </a:t>
            </a:r>
            <a:r>
              <a:rPr lang="en-GB" i="1" dirty="0" err="1" smtClean="0"/>
              <a:t>личне</a:t>
            </a:r>
            <a:r>
              <a:rPr lang="en-GB" i="1" dirty="0" smtClean="0"/>
              <a:t> </a:t>
            </a:r>
            <a:r>
              <a:rPr lang="en-GB" i="1" dirty="0" err="1" smtClean="0"/>
              <a:t>карте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7" name="Content Placeholder 6" descr="Резултат слика за zakazivanje pregleda izis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660456" y="1769333"/>
            <a:ext cx="6001877" cy="34969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Палета</a:t>
            </a:r>
            <a:r>
              <a:rPr lang="en-GB" i="1" dirty="0" smtClean="0"/>
              <a:t> </a:t>
            </a:r>
            <a:r>
              <a:rPr lang="en-GB" i="1" dirty="0" err="1" smtClean="0"/>
              <a:t>статистичких</a:t>
            </a:r>
            <a:r>
              <a:rPr lang="en-GB" i="1" dirty="0" smtClean="0"/>
              <a:t> </a:t>
            </a:r>
            <a:r>
              <a:rPr lang="en-GB" i="1" dirty="0" err="1" smtClean="0"/>
              <a:t>показатеља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30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Статистичка</a:t>
            </a:r>
            <a:r>
              <a:rPr lang="en-GB" i="1" dirty="0" smtClean="0"/>
              <a:t> </a:t>
            </a:r>
            <a:r>
              <a:rPr lang="en-GB" i="1" dirty="0" err="1" smtClean="0"/>
              <a:t>фактура</a:t>
            </a:r>
            <a:r>
              <a:rPr lang="en-GB" i="1" dirty="0" smtClean="0"/>
              <a:t> </a:t>
            </a:r>
            <a:r>
              <a:rPr lang="en-GB" i="1" dirty="0" err="1" smtClean="0"/>
              <a:t>службе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7" name="Content Placeholder 6" descr="C:\Users\Laki\Desktop\Untitled.jpg 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867" y="1441185"/>
            <a:ext cx="7645400" cy="4485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Интеграција</a:t>
            </a:r>
            <a:r>
              <a:rPr lang="en-GB" i="1" dirty="0" smtClean="0"/>
              <a:t> </a:t>
            </a:r>
            <a:r>
              <a:rPr lang="en-GB" i="1" dirty="0" err="1" smtClean="0"/>
              <a:t>са</a:t>
            </a:r>
            <a:r>
              <a:rPr lang="en-GB" i="1" dirty="0" smtClean="0"/>
              <a:t> </a:t>
            </a:r>
            <a:r>
              <a:rPr lang="en-GB" i="1" dirty="0" err="1" smtClean="0"/>
              <a:t>екстерним</a:t>
            </a:r>
            <a:r>
              <a:rPr lang="en-GB" i="1" dirty="0" smtClean="0"/>
              <a:t> </a:t>
            </a:r>
            <a:r>
              <a:rPr lang="en-GB" i="1" dirty="0" err="1" smtClean="0"/>
              <a:t>системима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7" name="Content Placeholder 6" descr="C:\Users\Laki\Desktop\Untitled.png 4.png"/>
          <p:cNvPicPr>
            <a:picLocks noGrp="1"/>
          </p:cNvPicPr>
          <p:nvPr>
            <p:ph idx="1"/>
          </p:nvPr>
        </p:nvPicPr>
        <p:blipFill>
          <a:blip r:embed="rId2" cstate="print"/>
          <a:srcRect t="4382"/>
          <a:stretch>
            <a:fillRect/>
          </a:stretch>
        </p:blipFill>
        <p:spPr bwMode="auto">
          <a:xfrm>
            <a:off x="818902" y="1307398"/>
            <a:ext cx="7529231" cy="4763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Креирање</a:t>
            </a:r>
            <a:r>
              <a:rPr lang="en-GB" i="1" dirty="0" smtClean="0"/>
              <a:t> </a:t>
            </a:r>
            <a:r>
              <a:rPr lang="en-GB" i="1" dirty="0" err="1" smtClean="0"/>
              <a:t>различитих</a:t>
            </a:r>
            <a:r>
              <a:rPr lang="en-GB" i="1" dirty="0" smtClean="0"/>
              <a:t> </a:t>
            </a:r>
            <a:r>
              <a:rPr lang="en-GB" i="1" dirty="0" err="1" smtClean="0"/>
              <a:t>докумената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3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Креирање</a:t>
            </a:r>
            <a:r>
              <a:rPr lang="en-GB" i="1" dirty="0" smtClean="0"/>
              <a:t> </a:t>
            </a:r>
            <a:r>
              <a:rPr lang="en-GB" i="1" dirty="0" err="1" smtClean="0"/>
              <a:t>отпусне</a:t>
            </a:r>
            <a:r>
              <a:rPr lang="en-GB" i="1" dirty="0" smtClean="0"/>
              <a:t> </a:t>
            </a:r>
            <a:r>
              <a:rPr lang="en-GB" i="1" dirty="0" err="1" smtClean="0"/>
              <a:t>листе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Груба</a:t>
            </a:r>
            <a:r>
              <a:rPr lang="en-GB" i="1" dirty="0" smtClean="0"/>
              <a:t> </a:t>
            </a:r>
            <a:r>
              <a:rPr lang="en-GB" i="1" dirty="0" err="1" smtClean="0"/>
              <a:t>подела</a:t>
            </a:r>
            <a:r>
              <a:rPr lang="en-GB" i="1" dirty="0" smtClean="0"/>
              <a:t> </a:t>
            </a:r>
            <a:r>
              <a:rPr lang="en-GB" i="1" dirty="0" err="1" smtClean="0"/>
              <a:t>здравственог</a:t>
            </a:r>
            <a:r>
              <a:rPr lang="en-GB" i="1" dirty="0" smtClean="0"/>
              <a:t> </a:t>
            </a:r>
            <a:r>
              <a:rPr lang="en-GB" i="1" dirty="0" err="1" smtClean="0"/>
              <a:t>информационог</a:t>
            </a:r>
            <a:r>
              <a:rPr lang="en-GB" i="1" dirty="0" smtClean="0"/>
              <a:t> </a:t>
            </a:r>
            <a:r>
              <a:rPr lang="en-GB" i="1" dirty="0" err="1" smtClean="0"/>
              <a:t>система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0" y="1985173"/>
          <a:ext cx="9144000" cy="2315893"/>
        </p:xfrm>
        <a:graphic>
          <a:graphicData uri="http://schemas.openxmlformats.org/presentationml/2006/ole">
            <p:oleObj spid="_x0000_s47105" name="Document" r:id="rId3" imgW="5947745" imgH="15058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Креирање</a:t>
            </a:r>
            <a:r>
              <a:rPr lang="en-GB" i="1" dirty="0" smtClean="0"/>
              <a:t> </a:t>
            </a:r>
            <a:r>
              <a:rPr lang="en-GB" i="1" dirty="0" err="1" smtClean="0"/>
              <a:t>сестринског</a:t>
            </a:r>
            <a:r>
              <a:rPr lang="en-GB" i="1" dirty="0" smtClean="0"/>
              <a:t> </a:t>
            </a:r>
            <a:r>
              <a:rPr lang="en-GB" i="1" dirty="0" err="1" smtClean="0"/>
              <a:t>отпусног</a:t>
            </a:r>
            <a:r>
              <a:rPr lang="en-GB" i="1" dirty="0" smtClean="0"/>
              <a:t> </a:t>
            </a:r>
            <a:r>
              <a:rPr lang="en-GB" i="1" dirty="0" err="1" smtClean="0"/>
              <a:t>писма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Администрација</a:t>
            </a:r>
            <a:r>
              <a:rPr lang="en-GB" i="1" dirty="0" smtClean="0"/>
              <a:t> </a:t>
            </a:r>
            <a:r>
              <a:rPr lang="en-GB" i="1" dirty="0" err="1" smtClean="0"/>
              <a:t>система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7" name="Content Placeholder 6" descr="C:\Users\Laki\Desktop\Untitled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38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63911" y="1592369"/>
            <a:ext cx="7309622" cy="463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Локалне</a:t>
            </a:r>
            <a:r>
              <a:rPr lang="en-GB" i="1" dirty="0" smtClean="0"/>
              <a:t> </a:t>
            </a:r>
            <a:r>
              <a:rPr lang="en-GB" i="1" dirty="0" err="1" smtClean="0"/>
              <a:t>поруке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209" y="1504950"/>
            <a:ext cx="7561581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Регистар</a:t>
            </a:r>
            <a:r>
              <a:rPr lang="en-GB" i="1" dirty="0" smtClean="0"/>
              <a:t> </a:t>
            </a:r>
            <a:r>
              <a:rPr lang="en-GB" i="1" dirty="0" err="1" smtClean="0"/>
              <a:t>лекова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53</a:t>
            </a:fld>
            <a:endParaRPr lang="en-US"/>
          </a:p>
        </p:txBody>
      </p:sp>
      <p:pic>
        <p:nvPicPr>
          <p:cNvPr id="7" name="Content Placeholder 6" descr="C:\Users\Laki\Desktop\Untitled.jpg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9687" y="1490398"/>
            <a:ext cx="6674380" cy="4783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информација</a:t>
            </a: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С</a:t>
            </a:r>
            <a:r>
              <a:rPr lang="en-GB" dirty="0" err="1" smtClean="0"/>
              <a:t>куп</a:t>
            </a:r>
            <a:r>
              <a:rPr lang="en-GB" dirty="0" smtClean="0"/>
              <a:t> </a:t>
            </a:r>
            <a:r>
              <a:rPr lang="en-GB" dirty="0" err="1" smtClean="0"/>
              <a:t>порука</a:t>
            </a:r>
            <a:r>
              <a:rPr lang="en-GB" dirty="0" smtClean="0"/>
              <a:t>, </a:t>
            </a:r>
            <a:r>
              <a:rPr lang="en-GB" dirty="0" err="1" smtClean="0"/>
              <a:t>података</a:t>
            </a:r>
            <a:r>
              <a:rPr lang="en-GB" dirty="0" smtClean="0"/>
              <a:t> и </a:t>
            </a:r>
            <a:r>
              <a:rPr lang="en-GB" dirty="0" err="1" smtClean="0"/>
              <a:t>знања</a:t>
            </a:r>
            <a:r>
              <a:rPr lang="en-GB" dirty="0" smtClean="0"/>
              <a:t> </a:t>
            </a:r>
            <a:r>
              <a:rPr lang="en-GB" dirty="0" err="1" smtClean="0"/>
              <a:t>који</a:t>
            </a:r>
            <a:r>
              <a:rPr lang="en-GB" dirty="0" smtClean="0"/>
              <a:t> </a:t>
            </a:r>
            <a:r>
              <a:rPr lang="en-GB" dirty="0" err="1" smtClean="0"/>
              <a:t>су</a:t>
            </a:r>
            <a:r>
              <a:rPr lang="en-GB" dirty="0" smtClean="0"/>
              <a:t> </a:t>
            </a:r>
            <a:r>
              <a:rPr lang="en-GB" dirty="0" err="1" smtClean="0"/>
              <a:t>потребни</a:t>
            </a:r>
            <a:r>
              <a:rPr lang="en-GB" dirty="0" smtClean="0"/>
              <a:t> </a:t>
            </a:r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решавање</a:t>
            </a:r>
            <a:r>
              <a:rPr lang="en-GB" dirty="0" smtClean="0"/>
              <a:t> </a:t>
            </a:r>
            <a:r>
              <a:rPr lang="en-GB" dirty="0" err="1" smtClean="0"/>
              <a:t>медицинског</a:t>
            </a:r>
            <a:r>
              <a:rPr lang="en-GB" dirty="0" smtClean="0"/>
              <a:t> </a:t>
            </a:r>
            <a:r>
              <a:rPr lang="en-GB" dirty="0" err="1" smtClean="0"/>
              <a:t>проблема</a:t>
            </a:r>
            <a:endParaRPr lang="sr-Cyrl-RS" dirty="0" smtClean="0"/>
          </a:p>
          <a:p>
            <a:r>
              <a:rPr lang="sr-Cyrl-RS" dirty="0" smtClean="0"/>
              <a:t>П</a:t>
            </a:r>
            <a:r>
              <a:rPr lang="en-GB" dirty="0" err="1" smtClean="0"/>
              <a:t>римарне</a:t>
            </a:r>
            <a:r>
              <a:rPr lang="en-GB" dirty="0" smtClean="0"/>
              <a:t> (</a:t>
            </a:r>
            <a:r>
              <a:rPr lang="en-GB" dirty="0" err="1" smtClean="0"/>
              <a:t>основне</a:t>
            </a:r>
            <a:r>
              <a:rPr lang="en-GB" dirty="0" smtClean="0"/>
              <a:t>), </a:t>
            </a:r>
            <a:r>
              <a:rPr lang="en-GB" dirty="0" err="1" smtClean="0"/>
              <a:t>секундарне</a:t>
            </a:r>
            <a:r>
              <a:rPr lang="en-GB" dirty="0" smtClean="0"/>
              <a:t> (</a:t>
            </a:r>
            <a:r>
              <a:rPr lang="en-GB" dirty="0" err="1" smtClean="0"/>
              <a:t>оперативне</a:t>
            </a:r>
            <a:r>
              <a:rPr lang="en-GB" dirty="0" smtClean="0"/>
              <a:t>), </a:t>
            </a:r>
            <a:r>
              <a:rPr lang="en-GB" dirty="0" err="1" smtClean="0"/>
              <a:t>стручне</a:t>
            </a:r>
            <a:r>
              <a:rPr lang="en-GB" dirty="0" smtClean="0"/>
              <a:t> и </a:t>
            </a:r>
            <a:r>
              <a:rPr lang="en-GB" dirty="0" err="1" smtClean="0"/>
              <a:t>научне</a:t>
            </a:r>
            <a:endParaRPr lang="sr-Cyrl-RS" dirty="0" smtClean="0"/>
          </a:p>
          <a:p>
            <a:r>
              <a:rPr lang="en-GB" dirty="0" err="1" smtClean="0"/>
              <a:t>Примарне</a:t>
            </a:r>
            <a:r>
              <a:rPr lang="en-GB" dirty="0" smtClean="0"/>
              <a:t> </a:t>
            </a:r>
            <a:r>
              <a:rPr lang="en-GB" dirty="0" err="1" smtClean="0"/>
              <a:t>информације</a:t>
            </a:r>
            <a:r>
              <a:rPr lang="en-GB" dirty="0" smtClean="0"/>
              <a:t> </a:t>
            </a:r>
            <a:r>
              <a:rPr lang="en-GB" dirty="0" err="1" smtClean="0"/>
              <a:t>настају</a:t>
            </a:r>
            <a:r>
              <a:rPr lang="en-GB" dirty="0" smtClean="0"/>
              <a:t> у </a:t>
            </a:r>
            <a:r>
              <a:rPr lang="en-GB" dirty="0" err="1" smtClean="0"/>
              <a:t>директном</a:t>
            </a:r>
            <a:r>
              <a:rPr lang="en-GB" dirty="0" smtClean="0"/>
              <a:t> </a:t>
            </a:r>
            <a:r>
              <a:rPr lang="en-GB" dirty="0" err="1" smtClean="0"/>
              <a:t>контакту</a:t>
            </a:r>
            <a:r>
              <a:rPr lang="en-GB" dirty="0" smtClean="0"/>
              <a:t> </a:t>
            </a:r>
            <a:r>
              <a:rPr lang="en-GB" dirty="0" err="1" smtClean="0"/>
              <a:t>здравственог</a:t>
            </a:r>
            <a:r>
              <a:rPr lang="en-GB" dirty="0" smtClean="0"/>
              <a:t> </a:t>
            </a:r>
            <a:r>
              <a:rPr lang="en-GB" dirty="0" err="1" smtClean="0"/>
              <a:t>радника</a:t>
            </a:r>
            <a:endParaRPr lang="sr-Cyrl-RS" dirty="0" smtClean="0"/>
          </a:p>
          <a:p>
            <a:pPr lvl="1"/>
            <a:r>
              <a:rPr lang="en-GB" dirty="0" err="1" smtClean="0"/>
              <a:t>са</a:t>
            </a:r>
            <a:r>
              <a:rPr lang="en-GB" dirty="0" smtClean="0"/>
              <a:t> </a:t>
            </a:r>
            <a:r>
              <a:rPr lang="en-GB" dirty="0" err="1" smtClean="0"/>
              <a:t>пацијентом</a:t>
            </a:r>
            <a:r>
              <a:rPr lang="en-GB" dirty="0" smtClean="0"/>
              <a:t> </a:t>
            </a:r>
            <a:r>
              <a:rPr lang="en-GB" dirty="0" err="1" smtClean="0"/>
              <a:t>на</a:t>
            </a:r>
            <a:r>
              <a:rPr lang="en-GB" dirty="0" smtClean="0"/>
              <a:t> </a:t>
            </a:r>
            <a:r>
              <a:rPr lang="en-GB" dirty="0" err="1" smtClean="0"/>
              <a:t>дневном</a:t>
            </a:r>
            <a:r>
              <a:rPr lang="en-GB" dirty="0" smtClean="0"/>
              <a:t> </a:t>
            </a:r>
            <a:r>
              <a:rPr lang="en-GB" dirty="0" err="1" smtClean="0"/>
              <a:t>нивоу</a:t>
            </a:r>
            <a:r>
              <a:rPr lang="en-GB" dirty="0" smtClean="0"/>
              <a:t> </a:t>
            </a:r>
            <a:endParaRPr lang="sr-Cyrl-R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Медицинска</a:t>
            </a:r>
            <a:r>
              <a:rPr lang="en-GB" i="1" dirty="0" smtClean="0"/>
              <a:t> </a:t>
            </a:r>
            <a:r>
              <a:rPr lang="en-GB" i="1" dirty="0" err="1" smtClean="0"/>
              <a:t>информација</a:t>
            </a: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Секундарне</a:t>
            </a:r>
            <a:r>
              <a:rPr lang="en-GB" dirty="0" smtClean="0"/>
              <a:t> </a:t>
            </a:r>
            <a:r>
              <a:rPr lang="en-GB" dirty="0" err="1" smtClean="0"/>
              <a:t>информације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</a:t>
            </a:r>
            <a:r>
              <a:rPr lang="en-GB" dirty="0" err="1" smtClean="0"/>
              <a:t>генеришу</a:t>
            </a:r>
            <a:r>
              <a:rPr lang="en-GB" dirty="0" smtClean="0"/>
              <a:t> </a:t>
            </a:r>
            <a:r>
              <a:rPr lang="en-GB" dirty="0" err="1" smtClean="0"/>
              <a:t>из</a:t>
            </a:r>
            <a:r>
              <a:rPr lang="en-GB" dirty="0" smtClean="0"/>
              <a:t> </a:t>
            </a:r>
            <a:r>
              <a:rPr lang="en-GB" dirty="0" err="1" smtClean="0"/>
              <a:t>примарних</a:t>
            </a:r>
            <a:r>
              <a:rPr lang="en-GB" dirty="0" smtClean="0"/>
              <a:t> </a:t>
            </a:r>
            <a:r>
              <a:rPr lang="en-GB" dirty="0" err="1" smtClean="0"/>
              <a:t>на</a:t>
            </a:r>
            <a:r>
              <a:rPr lang="en-GB" dirty="0" smtClean="0"/>
              <a:t> </a:t>
            </a:r>
            <a:r>
              <a:rPr lang="en-GB" dirty="0" err="1" smtClean="0"/>
              <a:t>стандардизован</a:t>
            </a:r>
            <a:r>
              <a:rPr lang="en-GB" dirty="0" smtClean="0"/>
              <a:t> </a:t>
            </a:r>
            <a:r>
              <a:rPr lang="en-GB" dirty="0" err="1" smtClean="0"/>
              <a:t>начин</a:t>
            </a:r>
            <a:r>
              <a:rPr lang="en-GB" dirty="0" smtClean="0"/>
              <a:t> </a:t>
            </a:r>
            <a:endParaRPr lang="sr-Cyrl-RS" dirty="0" smtClean="0"/>
          </a:p>
          <a:p>
            <a:pPr lvl="1"/>
            <a:r>
              <a:rPr lang="en-GB" dirty="0" err="1" smtClean="0"/>
              <a:t>имају</a:t>
            </a:r>
            <a:r>
              <a:rPr lang="en-GB" dirty="0" smtClean="0"/>
              <a:t> </a:t>
            </a:r>
            <a:r>
              <a:rPr lang="en-GB" dirty="0" err="1" smtClean="0"/>
              <a:t>могућност</a:t>
            </a:r>
            <a:r>
              <a:rPr lang="en-GB" dirty="0" smtClean="0"/>
              <a:t> </a:t>
            </a:r>
            <a:r>
              <a:rPr lang="en-GB" dirty="0" err="1" smtClean="0"/>
              <a:t>поређења</a:t>
            </a:r>
            <a:r>
              <a:rPr lang="en-GB" dirty="0" smtClean="0"/>
              <a:t> </a:t>
            </a:r>
            <a:r>
              <a:rPr lang="en-GB" dirty="0" err="1" smtClean="0"/>
              <a:t>из</a:t>
            </a:r>
            <a:r>
              <a:rPr lang="en-GB" dirty="0" smtClean="0"/>
              <a:t> </a:t>
            </a:r>
            <a:r>
              <a:rPr lang="en-GB" dirty="0" err="1" smtClean="0"/>
              <a:t>више</a:t>
            </a:r>
            <a:r>
              <a:rPr lang="en-GB" dirty="0" smtClean="0"/>
              <a:t>  </a:t>
            </a:r>
            <a:r>
              <a:rPr lang="en-GB" dirty="0" err="1" smtClean="0"/>
              <a:t>извора</a:t>
            </a:r>
            <a:endParaRPr lang="sr-Cyrl-RS" dirty="0" smtClean="0"/>
          </a:p>
          <a:p>
            <a:r>
              <a:rPr lang="en-GB" dirty="0" err="1" smtClean="0"/>
              <a:t>Стручне</a:t>
            </a:r>
            <a:r>
              <a:rPr lang="en-GB" dirty="0" smtClean="0"/>
              <a:t> и </a:t>
            </a:r>
            <a:r>
              <a:rPr lang="en-GB" dirty="0" err="1" smtClean="0"/>
              <a:t>научне</a:t>
            </a:r>
            <a:r>
              <a:rPr lang="en-GB" dirty="0" smtClean="0"/>
              <a:t> </a:t>
            </a:r>
            <a:r>
              <a:rPr lang="en-GB" dirty="0" err="1" smtClean="0"/>
              <a:t>информације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</a:t>
            </a:r>
            <a:r>
              <a:rPr lang="en-GB" dirty="0" err="1" smtClean="0"/>
              <a:t>генеришу</a:t>
            </a:r>
            <a:r>
              <a:rPr lang="en-GB" dirty="0" smtClean="0"/>
              <a:t> </a:t>
            </a:r>
            <a:r>
              <a:rPr lang="en-GB" dirty="0" err="1" smtClean="0"/>
              <a:t>из</a:t>
            </a:r>
            <a:r>
              <a:rPr lang="en-GB" dirty="0" smtClean="0"/>
              <a:t> </a:t>
            </a:r>
            <a:r>
              <a:rPr lang="en-GB" dirty="0" err="1" smtClean="0"/>
              <a:t>примарних</a:t>
            </a:r>
            <a:r>
              <a:rPr lang="en-GB" dirty="0" smtClean="0"/>
              <a:t> и </a:t>
            </a:r>
            <a:r>
              <a:rPr lang="en-GB" dirty="0" err="1" smtClean="0"/>
              <a:t>секундарних</a:t>
            </a:r>
            <a:r>
              <a:rPr lang="en-GB" dirty="0" smtClean="0"/>
              <a:t> </a:t>
            </a:r>
            <a:r>
              <a:rPr lang="en-GB" dirty="0" err="1" smtClean="0"/>
              <a:t>подсредством</a:t>
            </a:r>
            <a:r>
              <a:rPr lang="en-GB" dirty="0" smtClean="0"/>
              <a:t> </a:t>
            </a:r>
            <a:r>
              <a:rPr lang="en-GB" dirty="0" err="1" smtClean="0"/>
              <a:t>истраживања</a:t>
            </a:r>
            <a:endParaRPr lang="sr-Cyrl-RS" dirty="0" smtClean="0"/>
          </a:p>
          <a:p>
            <a:pPr lvl="1"/>
            <a:r>
              <a:rPr lang="en-GB" dirty="0" err="1" smtClean="0"/>
              <a:t>чине</a:t>
            </a:r>
            <a:r>
              <a:rPr lang="en-GB" dirty="0" smtClean="0"/>
              <a:t> </a:t>
            </a:r>
            <a:r>
              <a:rPr lang="en-GB" dirty="0" err="1" smtClean="0"/>
              <a:t>основу</a:t>
            </a:r>
            <a:r>
              <a:rPr lang="en-GB" dirty="0" smtClean="0"/>
              <a:t> </a:t>
            </a:r>
            <a:r>
              <a:rPr lang="en-GB" dirty="0" err="1" smtClean="0"/>
              <a:t>за</a:t>
            </a:r>
            <a:r>
              <a:rPr lang="en-GB" dirty="0" smtClean="0"/>
              <a:t> </a:t>
            </a:r>
            <a:r>
              <a:rPr lang="en-GB" dirty="0" err="1" smtClean="0"/>
              <a:t>медицинску</a:t>
            </a:r>
            <a:r>
              <a:rPr lang="en-GB" dirty="0" smtClean="0"/>
              <a:t> </a:t>
            </a:r>
            <a:r>
              <a:rPr lang="en-GB" dirty="0" err="1" smtClean="0"/>
              <a:t>науку</a:t>
            </a:r>
            <a:r>
              <a:rPr lang="en-GB" dirty="0" smtClean="0"/>
              <a:t> и </a:t>
            </a:r>
            <a:r>
              <a:rPr lang="en-GB" dirty="0" err="1" smtClean="0"/>
              <a:t>праксу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Податак</a:t>
            </a:r>
            <a:r>
              <a:rPr lang="en-GB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П</a:t>
            </a:r>
            <a:r>
              <a:rPr lang="en-GB" dirty="0" err="1" smtClean="0"/>
              <a:t>редставља</a:t>
            </a:r>
            <a:r>
              <a:rPr lang="en-GB" dirty="0" smtClean="0"/>
              <a:t> </a:t>
            </a:r>
            <a:r>
              <a:rPr lang="en-GB" dirty="0" err="1" smtClean="0"/>
              <a:t>чињеницу</a:t>
            </a:r>
            <a:r>
              <a:rPr lang="en-GB" dirty="0" smtClean="0"/>
              <a:t> </a:t>
            </a:r>
            <a:r>
              <a:rPr lang="en-GB" dirty="0" err="1" smtClean="0"/>
              <a:t>или</a:t>
            </a:r>
            <a:r>
              <a:rPr lang="en-GB" dirty="0" smtClean="0"/>
              <a:t> </a:t>
            </a:r>
            <a:r>
              <a:rPr lang="en-GB" dirty="0" err="1" smtClean="0"/>
              <a:t>запажање</a:t>
            </a:r>
            <a:r>
              <a:rPr lang="en-GB" dirty="0" smtClean="0"/>
              <a:t> и </a:t>
            </a:r>
            <a:r>
              <a:rPr lang="en-GB" dirty="0" err="1" smtClean="0"/>
              <a:t>морају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</a:t>
            </a:r>
            <a:r>
              <a:rPr lang="en-GB" dirty="0" err="1" smtClean="0"/>
              <a:t>евалуирати</a:t>
            </a:r>
            <a:r>
              <a:rPr lang="en-GB" dirty="0" smtClean="0"/>
              <a:t> </a:t>
            </a:r>
            <a:r>
              <a:rPr lang="en-GB" dirty="0" err="1" smtClean="0"/>
              <a:t>да</a:t>
            </a:r>
            <a:r>
              <a:rPr lang="en-GB" dirty="0" smtClean="0"/>
              <a:t> </a:t>
            </a:r>
            <a:r>
              <a:rPr lang="en-GB" dirty="0" err="1" smtClean="0"/>
              <a:t>би</a:t>
            </a:r>
            <a:r>
              <a:rPr lang="en-GB" dirty="0" smtClean="0"/>
              <a:t> </a:t>
            </a:r>
            <a:r>
              <a:rPr lang="en-GB" dirty="0" err="1" smtClean="0"/>
              <a:t>постали</a:t>
            </a:r>
            <a:r>
              <a:rPr lang="en-GB" dirty="0" smtClean="0"/>
              <a:t> </a:t>
            </a:r>
            <a:r>
              <a:rPr lang="en-GB" dirty="0" err="1" smtClean="0"/>
              <a:t>информација</a:t>
            </a:r>
            <a:endParaRPr lang="sr-Cyrl-RS" dirty="0" smtClean="0"/>
          </a:p>
          <a:p>
            <a:r>
              <a:rPr lang="en-GB" dirty="0" err="1" smtClean="0"/>
              <a:t>Прикупљање</a:t>
            </a:r>
            <a:r>
              <a:rPr lang="en-GB" dirty="0" smtClean="0"/>
              <a:t> и </a:t>
            </a:r>
            <a:r>
              <a:rPr lang="en-GB" dirty="0" err="1" smtClean="0"/>
              <a:t>интерпретација</a:t>
            </a:r>
            <a:r>
              <a:rPr lang="en-GB" dirty="0" smtClean="0"/>
              <a:t> </a:t>
            </a:r>
            <a:r>
              <a:rPr lang="en-GB" dirty="0" err="1" smtClean="0"/>
              <a:t>података</a:t>
            </a:r>
            <a:r>
              <a:rPr lang="en-GB" dirty="0" smtClean="0"/>
              <a:t> </a:t>
            </a:r>
            <a:r>
              <a:rPr lang="en-GB" dirty="0" err="1" smtClean="0"/>
              <a:t>је</a:t>
            </a:r>
            <a:r>
              <a:rPr lang="en-GB" dirty="0" smtClean="0"/>
              <a:t> </a:t>
            </a:r>
            <a:r>
              <a:rPr lang="en-GB" dirty="0" err="1" smtClean="0"/>
              <a:t>изузетно</a:t>
            </a:r>
            <a:r>
              <a:rPr lang="en-GB" dirty="0" smtClean="0"/>
              <a:t> </a:t>
            </a:r>
            <a:r>
              <a:rPr lang="en-GB" dirty="0" err="1" smtClean="0"/>
              <a:t>важна</a:t>
            </a:r>
            <a:r>
              <a:rPr lang="en-GB" dirty="0" smtClean="0"/>
              <a:t> у </a:t>
            </a:r>
            <a:r>
              <a:rPr lang="en-GB" dirty="0" err="1" smtClean="0"/>
              <a:t>медицин</a:t>
            </a:r>
            <a:r>
              <a:rPr lang="sr-Cyrl-RS" dirty="0" smtClean="0"/>
              <a:t>с</a:t>
            </a:r>
            <a:r>
              <a:rPr lang="en-GB" dirty="0" err="1" smtClean="0"/>
              <a:t>ком</a:t>
            </a:r>
            <a:r>
              <a:rPr lang="en-GB" dirty="0" smtClean="0"/>
              <a:t> </a:t>
            </a:r>
            <a:r>
              <a:rPr lang="en-GB" dirty="0" err="1" smtClean="0"/>
              <a:t>одлучивању</a:t>
            </a:r>
            <a:endParaRPr lang="sr-Cyrl-RS" dirty="0" smtClean="0"/>
          </a:p>
          <a:p>
            <a:r>
              <a:rPr lang="en-GB" dirty="0" err="1" smtClean="0"/>
              <a:t>Медицински</a:t>
            </a:r>
            <a:r>
              <a:rPr lang="en-GB" dirty="0" smtClean="0"/>
              <a:t> </a:t>
            </a:r>
            <a:r>
              <a:rPr lang="en-GB" dirty="0" err="1" smtClean="0"/>
              <a:t>подаци</a:t>
            </a:r>
            <a:r>
              <a:rPr lang="en-GB" dirty="0" smtClean="0"/>
              <a:t> </a:t>
            </a:r>
            <a:r>
              <a:rPr lang="en-GB" dirty="0" err="1" smtClean="0"/>
              <a:t>могу</a:t>
            </a:r>
            <a:r>
              <a:rPr lang="en-GB" dirty="0" smtClean="0"/>
              <a:t> </a:t>
            </a:r>
            <a:r>
              <a:rPr lang="en-GB" dirty="0" err="1" smtClean="0"/>
              <a:t>бити</a:t>
            </a:r>
            <a:r>
              <a:rPr lang="en-GB" dirty="0" smtClean="0"/>
              <a:t> у </a:t>
            </a:r>
            <a:r>
              <a:rPr lang="en-GB" dirty="0" err="1" smtClean="0"/>
              <a:t>говорном</a:t>
            </a:r>
            <a:r>
              <a:rPr lang="en-GB" dirty="0" smtClean="0"/>
              <a:t> </a:t>
            </a:r>
            <a:r>
              <a:rPr lang="en-GB" dirty="0" err="1" smtClean="0"/>
              <a:t>или</a:t>
            </a:r>
            <a:r>
              <a:rPr lang="en-GB" dirty="0" smtClean="0"/>
              <a:t> </a:t>
            </a:r>
            <a:r>
              <a:rPr lang="en-GB" dirty="0" err="1" smtClean="0"/>
              <a:t>писаном</a:t>
            </a:r>
            <a:r>
              <a:rPr lang="en-GB" dirty="0" smtClean="0"/>
              <a:t> </a:t>
            </a:r>
            <a:r>
              <a:rPr lang="en-GB" dirty="0" err="1" smtClean="0"/>
              <a:t>облику</a:t>
            </a:r>
            <a:r>
              <a:rPr lang="en-GB" dirty="0" smtClean="0"/>
              <a:t>, </a:t>
            </a:r>
            <a:r>
              <a:rPr lang="en-GB" dirty="0" err="1" smtClean="0"/>
              <a:t>као</a:t>
            </a:r>
            <a:r>
              <a:rPr lang="en-GB" dirty="0" smtClean="0"/>
              <a:t> </a:t>
            </a:r>
            <a:r>
              <a:rPr lang="en-GB" dirty="0" err="1" smtClean="0"/>
              <a:t>нумеричка</a:t>
            </a:r>
            <a:r>
              <a:rPr lang="en-GB" dirty="0" smtClean="0"/>
              <a:t> </a:t>
            </a:r>
            <a:r>
              <a:rPr lang="en-GB" dirty="0" err="1" smtClean="0"/>
              <a:t>вредност</a:t>
            </a:r>
            <a:r>
              <a:rPr lang="en-GB" dirty="0" smtClean="0"/>
              <a:t>, </a:t>
            </a:r>
            <a:r>
              <a:rPr lang="en-GB" dirty="0" err="1" smtClean="0"/>
              <a:t>сигнал</a:t>
            </a:r>
            <a:r>
              <a:rPr lang="en-GB" dirty="0" smtClean="0"/>
              <a:t> </a:t>
            </a:r>
            <a:r>
              <a:rPr lang="en-GB" dirty="0" err="1" smtClean="0"/>
              <a:t>или</a:t>
            </a:r>
            <a:r>
              <a:rPr lang="en-GB" dirty="0" smtClean="0"/>
              <a:t> </a:t>
            </a:r>
            <a:r>
              <a:rPr lang="en-GB" dirty="0" err="1" smtClean="0"/>
              <a:t>слика</a:t>
            </a:r>
            <a:r>
              <a:rPr lang="en-GB" dirty="0" smtClean="0"/>
              <a:t> </a:t>
            </a:r>
            <a:endParaRPr lang="sr-Cyrl-R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 smtClean="0"/>
              <a:t>Податак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err="1" smtClean="0"/>
              <a:t>Дискретне</a:t>
            </a:r>
            <a:r>
              <a:rPr lang="en-GB" dirty="0" smtClean="0"/>
              <a:t> (</a:t>
            </a:r>
            <a:r>
              <a:rPr lang="en-GB" dirty="0" err="1" smtClean="0"/>
              <a:t>нумеричке</a:t>
            </a:r>
            <a:r>
              <a:rPr lang="en-GB" dirty="0" smtClean="0"/>
              <a:t>) </a:t>
            </a:r>
            <a:r>
              <a:rPr lang="en-GB" dirty="0" err="1" smtClean="0"/>
              <a:t>вредности</a:t>
            </a:r>
            <a:r>
              <a:rPr lang="en-GB" dirty="0" smtClean="0"/>
              <a:t> </a:t>
            </a:r>
            <a:r>
              <a:rPr lang="en-GB" dirty="0" err="1" smtClean="0"/>
              <a:t>представљају</a:t>
            </a:r>
            <a:r>
              <a:rPr lang="en-GB" dirty="0" smtClean="0"/>
              <a:t> </a:t>
            </a:r>
            <a:r>
              <a:rPr lang="en-GB" dirty="0" err="1" smtClean="0"/>
              <a:t>мерења</a:t>
            </a:r>
            <a:r>
              <a:rPr lang="en-GB" dirty="0" smtClean="0"/>
              <a:t> </a:t>
            </a:r>
            <a:r>
              <a:rPr lang="en-GB" dirty="0" err="1" smtClean="0"/>
              <a:t>виталних</a:t>
            </a:r>
            <a:endParaRPr lang="sr-Cyrl-RS" dirty="0" smtClean="0"/>
          </a:p>
          <a:p>
            <a:pPr lvl="1"/>
            <a:r>
              <a:rPr lang="en-GB" dirty="0" err="1" smtClean="0"/>
              <a:t>вредности</a:t>
            </a:r>
            <a:r>
              <a:rPr lang="en-GB" dirty="0" smtClean="0"/>
              <a:t> </a:t>
            </a:r>
            <a:r>
              <a:rPr lang="en-GB" dirty="0" err="1" smtClean="0"/>
              <a:t>телесне</a:t>
            </a:r>
            <a:r>
              <a:rPr lang="en-GB" dirty="0" smtClean="0"/>
              <a:t> </a:t>
            </a:r>
            <a:r>
              <a:rPr lang="en-GB" dirty="0" err="1" smtClean="0"/>
              <a:t>температуре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крвног</a:t>
            </a:r>
            <a:r>
              <a:rPr lang="en-GB" dirty="0" smtClean="0"/>
              <a:t> </a:t>
            </a:r>
            <a:r>
              <a:rPr lang="en-GB" dirty="0" err="1" smtClean="0"/>
              <a:t>притиска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пулса</a:t>
            </a:r>
            <a:r>
              <a:rPr lang="en-GB" dirty="0" smtClean="0"/>
              <a:t>, </a:t>
            </a:r>
            <a:endParaRPr lang="sr-Cyrl-RS" dirty="0" smtClean="0"/>
          </a:p>
          <a:p>
            <a:pPr lvl="1"/>
            <a:r>
              <a:rPr lang="en-GB" dirty="0" err="1" smtClean="0"/>
              <a:t>броја</a:t>
            </a:r>
            <a:r>
              <a:rPr lang="en-GB" dirty="0" smtClean="0"/>
              <a:t> </a:t>
            </a:r>
            <a:r>
              <a:rPr lang="en-GB" dirty="0" err="1" smtClean="0"/>
              <a:t>респирација</a:t>
            </a:r>
            <a:r>
              <a:rPr lang="en-GB" dirty="0" smtClean="0"/>
              <a:t> и </a:t>
            </a:r>
            <a:endParaRPr lang="sr-Cyrl-RS" dirty="0" smtClean="0"/>
          </a:p>
          <a:p>
            <a:pPr lvl="1"/>
            <a:r>
              <a:rPr lang="en-GB" dirty="0" err="1" smtClean="0"/>
              <a:t>лабораторијских</a:t>
            </a:r>
            <a:r>
              <a:rPr lang="en-GB" dirty="0" smtClean="0"/>
              <a:t> </a:t>
            </a:r>
            <a:r>
              <a:rPr lang="en-GB" dirty="0" err="1" smtClean="0"/>
              <a:t>параметара</a:t>
            </a:r>
            <a:endParaRPr lang="sr-Cyrl-RS" dirty="0" smtClean="0"/>
          </a:p>
          <a:p>
            <a:r>
              <a:rPr lang="en-GB" dirty="0" err="1" smtClean="0"/>
              <a:t>Сигнал</a:t>
            </a:r>
            <a:r>
              <a:rPr lang="en-GB" dirty="0" smtClean="0"/>
              <a:t> </a:t>
            </a:r>
            <a:r>
              <a:rPr lang="en-GB" dirty="0" err="1" smtClean="0"/>
              <a:t>је</a:t>
            </a:r>
            <a:r>
              <a:rPr lang="en-GB" dirty="0" smtClean="0"/>
              <a:t> </a:t>
            </a:r>
            <a:r>
              <a:rPr lang="en-GB" dirty="0" err="1" smtClean="0"/>
              <a:t>приказан</a:t>
            </a:r>
            <a:r>
              <a:rPr lang="en-GB" dirty="0" smtClean="0"/>
              <a:t> у </a:t>
            </a:r>
            <a:r>
              <a:rPr lang="en-GB" dirty="0" err="1" smtClean="0"/>
              <a:t>виду</a:t>
            </a:r>
            <a:r>
              <a:rPr lang="en-GB" dirty="0" smtClean="0"/>
              <a:t> </a:t>
            </a:r>
            <a:r>
              <a:rPr lang="en-GB" dirty="0" err="1" smtClean="0"/>
              <a:t>низа</a:t>
            </a:r>
            <a:r>
              <a:rPr lang="en-GB" dirty="0" smtClean="0"/>
              <a:t> </a:t>
            </a:r>
            <a:r>
              <a:rPr lang="en-GB" dirty="0" err="1" smtClean="0"/>
              <a:t>вредности</a:t>
            </a:r>
            <a:r>
              <a:rPr lang="en-GB" dirty="0" smtClean="0"/>
              <a:t> </a:t>
            </a:r>
            <a:r>
              <a:rPr lang="en-GB" dirty="0" err="1" smtClean="0"/>
              <a:t>мерених</a:t>
            </a:r>
            <a:r>
              <a:rPr lang="en-GB" dirty="0" smtClean="0"/>
              <a:t> у </a:t>
            </a:r>
            <a:r>
              <a:rPr lang="en-GB" dirty="0" err="1" smtClean="0"/>
              <a:t>јединици</a:t>
            </a:r>
            <a:r>
              <a:rPr lang="en-GB" dirty="0" smtClean="0"/>
              <a:t> </a:t>
            </a:r>
            <a:r>
              <a:rPr lang="en-GB" dirty="0" err="1" smtClean="0"/>
              <a:t>времена</a:t>
            </a:r>
            <a:r>
              <a:rPr lang="en-GB" dirty="0" smtClean="0"/>
              <a:t> (</a:t>
            </a:r>
            <a:r>
              <a:rPr lang="en-GB" dirty="0" err="1" smtClean="0"/>
              <a:t>налаз</a:t>
            </a:r>
            <a:r>
              <a:rPr lang="en-GB" dirty="0" smtClean="0"/>
              <a:t> ЕЕГ, </a:t>
            </a:r>
            <a:r>
              <a:rPr lang="en-GB" dirty="0" err="1" smtClean="0"/>
              <a:t>налаз</a:t>
            </a:r>
            <a:r>
              <a:rPr lang="en-GB" dirty="0" smtClean="0"/>
              <a:t> ЕКГ, </a:t>
            </a:r>
            <a:r>
              <a:rPr lang="en-GB" dirty="0" err="1" smtClean="0"/>
              <a:t>магнетна</a:t>
            </a:r>
            <a:r>
              <a:rPr lang="en-GB" dirty="0" smtClean="0"/>
              <a:t> </a:t>
            </a:r>
            <a:r>
              <a:rPr lang="en-GB" dirty="0" err="1" smtClean="0"/>
              <a:t>резона</a:t>
            </a:r>
            <a:r>
              <a:rPr lang="sr-Cyrl-RS" dirty="0" smtClean="0"/>
              <a:t>н</a:t>
            </a:r>
            <a:r>
              <a:rPr lang="en-GB" dirty="0" err="1" smtClean="0"/>
              <a:t>ца</a:t>
            </a:r>
            <a:r>
              <a:rPr lang="en-GB" dirty="0" smtClean="0"/>
              <a:t>, </a:t>
            </a:r>
            <a:r>
              <a:rPr lang="en-GB" dirty="0" err="1" smtClean="0"/>
              <a:t>скенер</a:t>
            </a:r>
            <a:r>
              <a:rPr lang="en-GB" dirty="0" smtClean="0"/>
              <a:t> </a:t>
            </a:r>
            <a:r>
              <a:rPr lang="en-GB" dirty="0" err="1" smtClean="0"/>
              <a:t>или</a:t>
            </a:r>
            <a:r>
              <a:rPr lang="en-GB" dirty="0" smtClean="0"/>
              <a:t> </a:t>
            </a:r>
            <a:r>
              <a:rPr lang="en-GB" dirty="0" err="1" smtClean="0"/>
              <a:t>гама</a:t>
            </a:r>
            <a:r>
              <a:rPr lang="en-GB" dirty="0" smtClean="0"/>
              <a:t> </a:t>
            </a:r>
            <a:r>
              <a:rPr lang="en-GB" dirty="0" err="1" smtClean="0"/>
              <a:t>камера</a:t>
            </a:r>
            <a:r>
              <a:rPr lang="en-GB" dirty="0" smtClean="0"/>
              <a:t>) </a:t>
            </a:r>
            <a:endParaRPr lang="sr-Cyrl-RS" dirty="0" smtClean="0"/>
          </a:p>
          <a:p>
            <a:r>
              <a:rPr lang="en-GB" dirty="0" err="1" smtClean="0"/>
              <a:t>Визуелни</a:t>
            </a:r>
            <a:r>
              <a:rPr lang="en-GB" dirty="0" smtClean="0"/>
              <a:t> </a:t>
            </a:r>
            <a:r>
              <a:rPr lang="en-GB" dirty="0" err="1" smtClean="0"/>
              <a:t>прикази</a:t>
            </a:r>
            <a:r>
              <a:rPr lang="en-GB" dirty="0" smtClean="0"/>
              <a:t> </a:t>
            </a:r>
            <a:r>
              <a:rPr lang="en-GB" dirty="0" err="1" smtClean="0"/>
              <a:t>или</a:t>
            </a:r>
            <a:r>
              <a:rPr lang="en-GB" dirty="0" smtClean="0"/>
              <a:t> </a:t>
            </a:r>
            <a:r>
              <a:rPr lang="en-GB" dirty="0" err="1" smtClean="0"/>
              <a:t>слике</a:t>
            </a:r>
            <a:r>
              <a:rPr lang="en-GB" dirty="0" smtClean="0"/>
              <a:t> </a:t>
            </a:r>
            <a:r>
              <a:rPr lang="en-GB" dirty="0" err="1" smtClean="0"/>
              <a:t>се</a:t>
            </a:r>
            <a:r>
              <a:rPr lang="en-GB" dirty="0" smtClean="0"/>
              <a:t> </a:t>
            </a:r>
            <a:r>
              <a:rPr lang="en-GB" dirty="0" err="1" smtClean="0"/>
              <a:t>најчешће</a:t>
            </a:r>
            <a:r>
              <a:rPr lang="en-GB" dirty="0" smtClean="0"/>
              <a:t> </a:t>
            </a:r>
            <a:r>
              <a:rPr lang="en-GB" dirty="0" err="1" smtClean="0"/>
              <a:t>генеришу</a:t>
            </a:r>
            <a:r>
              <a:rPr lang="en-GB" dirty="0" smtClean="0"/>
              <a:t> </a:t>
            </a:r>
            <a:r>
              <a:rPr lang="en-GB" dirty="0" err="1" smtClean="0"/>
              <a:t>путем</a:t>
            </a:r>
            <a:r>
              <a:rPr lang="en-GB" dirty="0" smtClean="0"/>
              <a:t> </a:t>
            </a:r>
            <a:r>
              <a:rPr lang="en-GB" dirty="0" err="1" smtClean="0"/>
              <a:t>снимања</a:t>
            </a:r>
            <a:r>
              <a:rPr lang="en-GB" dirty="0" smtClean="0"/>
              <a:t> </a:t>
            </a:r>
            <a:r>
              <a:rPr lang="en-GB" dirty="0" err="1" smtClean="0"/>
              <a:t>магнетном</a:t>
            </a:r>
            <a:r>
              <a:rPr lang="en-GB" dirty="0" smtClean="0"/>
              <a:t> </a:t>
            </a:r>
            <a:r>
              <a:rPr lang="en-GB" dirty="0" err="1" smtClean="0"/>
              <a:t>резонанцом</a:t>
            </a:r>
            <a:r>
              <a:rPr lang="en-GB" dirty="0" smtClean="0"/>
              <a:t>, </a:t>
            </a:r>
            <a:r>
              <a:rPr lang="en-GB" dirty="0" err="1" smtClean="0"/>
              <a:t>ултра</a:t>
            </a:r>
            <a:r>
              <a:rPr lang="en-GB" dirty="0" smtClean="0"/>
              <a:t> </a:t>
            </a:r>
            <a:r>
              <a:rPr lang="en-GB" dirty="0" err="1" smtClean="0"/>
              <a:t>звуком</a:t>
            </a:r>
            <a:r>
              <a:rPr lang="en-GB" dirty="0" smtClean="0"/>
              <a:t>, </a:t>
            </a:r>
            <a:r>
              <a:rPr lang="en-GB" dirty="0" err="1" smtClean="0"/>
              <a:t>скенером</a:t>
            </a:r>
            <a:r>
              <a:rPr lang="en-GB" dirty="0" smtClean="0"/>
              <a:t> </a:t>
            </a:r>
            <a:r>
              <a:rPr lang="en-GB" dirty="0" err="1" smtClean="0"/>
              <a:t>или</a:t>
            </a:r>
            <a:r>
              <a:rPr lang="en-GB" dirty="0" smtClean="0"/>
              <a:t> у </a:t>
            </a:r>
            <a:r>
              <a:rPr lang="en-GB" dirty="0" err="1" smtClean="0"/>
              <a:t>виду</a:t>
            </a:r>
            <a:r>
              <a:rPr lang="en-GB" dirty="0" smtClean="0"/>
              <a:t> </a:t>
            </a:r>
            <a:r>
              <a:rPr lang="en-GB" dirty="0" err="1" smtClean="0"/>
              <a:t>графичккх</a:t>
            </a:r>
            <a:r>
              <a:rPr lang="en-GB" dirty="0" smtClean="0"/>
              <a:t> </a:t>
            </a:r>
            <a:r>
              <a:rPr lang="en-GB" dirty="0" err="1" smtClean="0"/>
              <a:t>записа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15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A6759-0C24-43AA-9890-423EDD31641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459</TotalTime>
  <Words>2023</Words>
  <Application>Microsoft Office PowerPoint</Application>
  <PresentationFormat>On-screen Show (4:3)</PresentationFormat>
  <Paragraphs>339</Paragraphs>
  <Slides>53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5" baseType="lpstr">
      <vt:lpstr>FIT slajd predavanja</vt:lpstr>
      <vt:lpstr>Document</vt:lpstr>
      <vt:lpstr>      ЗДРАВСТВЕНИ ИНФОРМАЦИОНИ СИСТЕМ </vt:lpstr>
      <vt:lpstr>Уводна разматрања</vt:lpstr>
      <vt:lpstr>Саставни делови ЗИС</vt:lpstr>
      <vt:lpstr>Здравствени информациони системи</vt:lpstr>
      <vt:lpstr>Груба подела здравственог информационог система</vt:lpstr>
      <vt:lpstr>Медицинска информација </vt:lpstr>
      <vt:lpstr>Медицинска информација </vt:lpstr>
      <vt:lpstr>Податак </vt:lpstr>
      <vt:lpstr>Податак</vt:lpstr>
      <vt:lpstr>Циљ информационих система </vt:lpstr>
      <vt:lpstr>Циљ информационих система </vt:lpstr>
      <vt:lpstr>Примена информационих система у здравству</vt:lpstr>
      <vt:lpstr>Здравствена и медицинска документација</vt:lpstr>
      <vt:lpstr>Здравствена и медицинска документација</vt:lpstr>
      <vt:lpstr>Здравствена и медицинска документација</vt:lpstr>
      <vt:lpstr>Здравствена и медицинска документација</vt:lpstr>
      <vt:lpstr>Здравствена и медицинска документација</vt:lpstr>
      <vt:lpstr>Здравствена и медицинска документација</vt:lpstr>
      <vt:lpstr>Медицинска дијагностика</vt:lpstr>
      <vt:lpstr>Медицинска дијагностика</vt:lpstr>
      <vt:lpstr>Медицинска дијагностика</vt:lpstr>
      <vt:lpstr>Медицинска лабораторија</vt:lpstr>
      <vt:lpstr>Лечење и рехабилитација пацијената</vt:lpstr>
      <vt:lpstr>Лечење и рехабилитација пацијената</vt:lpstr>
      <vt:lpstr>Фармацеутске услуге</vt:lpstr>
      <vt:lpstr>Фармацеутске услуге</vt:lpstr>
      <vt:lpstr>Фармацеутске услуге</vt:lpstr>
      <vt:lpstr>Болнички информациони систем</vt:lpstr>
      <vt:lpstr>Приказ случаја - медицински информациони систем (Infomedis III)</vt:lpstr>
      <vt:lpstr>Улаз у програм InfoMedis</vt:lpstr>
      <vt:lpstr>Приступ администратора</vt:lpstr>
      <vt:lpstr>Насловна страница InfoMedis III програмског пакета</vt:lpstr>
      <vt:lpstr>Подаци о пацијенту</vt:lpstr>
      <vt:lpstr>Заказивање пацијената</vt:lpstr>
      <vt:lpstr>Протоколи: Болнички протокол</vt:lpstr>
      <vt:lpstr>Протоколи: Амбулантни протокол</vt:lpstr>
      <vt:lpstr>Историја болести</vt:lpstr>
      <vt:lpstr>Сортирање докумената у историји болести</vt:lpstr>
      <vt:lpstr>Декурзус дежурног лекара</vt:lpstr>
      <vt:lpstr>Специјалистички налаз у слици и речи</vt:lpstr>
      <vt:lpstr>Упут за лабораторију</vt:lpstr>
      <vt:lpstr>Лабораторијски налаз</vt:lpstr>
      <vt:lpstr>Лабораторијски налаз са маркираним резултатом који није у референтном опсегу</vt:lpstr>
      <vt:lpstr>Очитавање података са личне карте</vt:lpstr>
      <vt:lpstr>Палета статистичких показатеља</vt:lpstr>
      <vt:lpstr>Статистичка фактура службе</vt:lpstr>
      <vt:lpstr>Интеграција са екстерним системима</vt:lpstr>
      <vt:lpstr>Креирање различитих докумената</vt:lpstr>
      <vt:lpstr>Креирање отпусне листе</vt:lpstr>
      <vt:lpstr>Креирање сестринског отпусног писма</vt:lpstr>
      <vt:lpstr>Администрација система</vt:lpstr>
      <vt:lpstr>Локалне поруке</vt:lpstr>
      <vt:lpstr>Регистар лекова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260</cp:revision>
  <dcterms:created xsi:type="dcterms:W3CDTF">2006-09-26T20:52:51Z</dcterms:created>
  <dcterms:modified xsi:type="dcterms:W3CDTF">2018-10-30T14:45:30Z</dcterms:modified>
</cp:coreProperties>
</file>